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89" r:id="rId7"/>
    <p:sldId id="287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89"/>
            <p14:sldId id="287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A"/>
    <a:srgbClr val="F6F4D2"/>
    <a:srgbClr val="605550"/>
    <a:srgbClr val="FBE8A5"/>
    <a:srgbClr val="14181A"/>
    <a:srgbClr val="D4CFC5"/>
    <a:srgbClr val="D3D3D4"/>
    <a:srgbClr val="212227"/>
    <a:srgbClr val="E5D499"/>
    <a:srgbClr val="9A9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96" y="-111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FB8-F386-2690-34BB-FE4E259E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CDEF2-9854-CB5B-5B1B-92146C34E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1C510-A9E0-6C1B-983A-1BAECE096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EEF50-C564-F442-7C0A-6FB144283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0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openxmlformats.org/officeDocument/2006/relationships/image" Target="../media/image18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microsoft.com/office/2007/relationships/hdphoto" Target="../media/hdphoto3.wdp"/><Relationship Id="rId10" Type="http://schemas.openxmlformats.org/officeDocument/2006/relationships/image" Target="../media/image18.jpeg"/><Relationship Id="rId4" Type="http://schemas.openxmlformats.org/officeDocument/2006/relationships/image" Target="../media/image15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6FD19-4D5E-3B4F-BC65-13C4EADFFE3C}"/>
              </a:ext>
            </a:extLst>
          </p:cNvPr>
          <p:cNvGrpSpPr/>
          <p:nvPr/>
        </p:nvGrpSpPr>
        <p:grpSpPr>
          <a:xfrm>
            <a:off x="5840173" y="785026"/>
            <a:ext cx="5425282" cy="913121"/>
            <a:chOff x="5840173" y="785026"/>
            <a:chExt cx="5425282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83FED-D642-B53A-16D1-461D0D8AA8B5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1FE7E-012D-0AE3-4532-5E3F77625163}"/>
                </a:ext>
              </a:extLst>
            </p:cNvPr>
            <p:cNvSpPr txBox="1"/>
            <p:nvPr/>
          </p:nvSpPr>
          <p:spPr>
            <a:xfrm>
              <a:off x="5946691" y="1170759"/>
              <a:ext cx="5318764" cy="527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8780A4-6008-7DD9-8ED5-6915F77B571C}"/>
              </a:ext>
            </a:extLst>
          </p:cNvPr>
          <p:cNvGrpSpPr/>
          <p:nvPr/>
        </p:nvGrpSpPr>
        <p:grpSpPr>
          <a:xfrm>
            <a:off x="5893071" y="5377012"/>
            <a:ext cx="5372384" cy="1265636"/>
            <a:chOff x="5949633" y="5377012"/>
            <a:chExt cx="5372384" cy="126563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ECA17E3-3E13-CB38-59AD-A69F0F662D08}"/>
                </a:ext>
              </a:extLst>
            </p:cNvPr>
            <p:cNvGrpSpPr/>
            <p:nvPr/>
          </p:nvGrpSpPr>
          <p:grpSpPr>
            <a:xfrm>
              <a:off x="5949633" y="5377012"/>
              <a:ext cx="5372384" cy="1265636"/>
              <a:chOff x="6118593" y="5377012"/>
              <a:chExt cx="5372384" cy="12656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4160F1E-0937-AF85-DA30-F5DF0EC5E444}"/>
                  </a:ext>
                </a:extLst>
              </p:cNvPr>
              <p:cNvSpPr/>
              <p:nvPr/>
            </p:nvSpPr>
            <p:spPr>
              <a:xfrm>
                <a:off x="6118593" y="5377012"/>
                <a:ext cx="5372384" cy="1265636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44B728-1246-D602-3E09-431C5699214F}"/>
                  </a:ext>
                </a:extLst>
              </p:cNvPr>
              <p:cNvGrpSpPr/>
              <p:nvPr/>
            </p:nvGrpSpPr>
            <p:grpSpPr>
              <a:xfrm>
                <a:off x="6222005" y="5429388"/>
                <a:ext cx="2563252" cy="1115451"/>
                <a:chOff x="6062211" y="5426622"/>
                <a:chExt cx="2563252" cy="111545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411B64-BC12-5872-20A2-AE0BEE40C30B}"/>
                    </a:ext>
                  </a:extLst>
                </p:cNvPr>
                <p:cNvSpPr txBox="1"/>
                <p:nvPr/>
              </p:nvSpPr>
              <p:spPr>
                <a:xfrm>
                  <a:off x="6121572" y="5642660"/>
                  <a:ext cx="2503891" cy="89941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회복량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시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0.1527</a:t>
                  </a:r>
                  <a:endParaRPr lang="en-US" altLang="ko-KR" sz="900" b="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0FCD9-27D1-AA69-7FB0-D1EA72D3C4BE}"/>
                    </a:ext>
                  </a:extLst>
                </p:cNvPr>
                <p:cNvSpPr txBox="1"/>
                <p:nvPr/>
              </p:nvSpPr>
              <p:spPr>
                <a:xfrm>
                  <a:off x="6062211" y="5426622"/>
                  <a:ext cx="472886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특화 계수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8EF270-A851-5753-25EC-53F1AB75EEFA}"/>
                </a:ext>
              </a:extLst>
            </p:cNvPr>
            <p:cNvGrpSpPr/>
            <p:nvPr/>
          </p:nvGrpSpPr>
          <p:grpSpPr>
            <a:xfrm>
              <a:off x="9169831" y="5429388"/>
              <a:ext cx="1966134" cy="907702"/>
              <a:chOff x="9713973" y="5426622"/>
              <a:chExt cx="1966134" cy="9077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AAB68-2984-71C8-30CE-FDCCF73FE22B}"/>
                  </a:ext>
                </a:extLst>
              </p:cNvPr>
              <p:cNvSpPr txBox="1"/>
              <p:nvPr/>
            </p:nvSpPr>
            <p:spPr>
              <a:xfrm>
                <a:off x="9767724" y="5642660"/>
                <a:ext cx="1912383" cy="691664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공격력이 지능의 영향을 받습니다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체력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당 최대 생명력이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방어력이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100%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적용됩니다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E01E0F-749F-4506-B34E-05176428DBCC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0BE633-E087-D2D0-CDEE-EBFC6242B5F4}"/>
              </a:ext>
            </a:extLst>
          </p:cNvPr>
          <p:cNvGrpSpPr/>
          <p:nvPr/>
        </p:nvGrpSpPr>
        <p:grpSpPr>
          <a:xfrm>
            <a:off x="5946691" y="1876013"/>
            <a:ext cx="5556008" cy="3196148"/>
            <a:chOff x="5946691" y="1876013"/>
            <a:chExt cx="5556008" cy="31961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6DE271-26A0-F64B-8C2D-2FFB855A1CB1}"/>
                </a:ext>
              </a:extLst>
            </p:cNvPr>
            <p:cNvGrpSpPr/>
            <p:nvPr/>
          </p:nvGrpSpPr>
          <p:grpSpPr>
            <a:xfrm>
              <a:off x="5946691" y="1876013"/>
              <a:ext cx="5556008" cy="1379440"/>
              <a:chOff x="5946691" y="1876013"/>
              <a:chExt cx="5556008" cy="13794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62ACD-721C-4C18-6CE7-A4D98A1430CF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C63FD8-A012-C9A7-9481-2E5564132729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556008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사용한 스킬을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맞는 버프 효과들과 클러스터 스킬을 활용해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2874A6-2D35-4CCB-49E7-32BEFC1CEE0A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789162-C5E5-D542-DE07-2759D9355CDB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26AB3F-72CD-F4C0-EAAC-86CA769B30EC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12" name="그림 11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8E420D19-0365-710B-A3CF-0C5E6835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D2FBB34-5794-2B37-3A63-C8C7FEE8A632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C51AC2-8613-5AD7-C6C9-B22A63115D84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6201FD-A1A5-8E86-038F-9F65790A8382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3A43725E-D1AF-3F8E-50EB-B36EBC14874A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9CC31960-6E5F-BDAD-4A52-AFB93F413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6" name="Picture 2">
                        <a:extLst>
                          <a:ext uri="{FF2B5EF4-FFF2-40B4-BE49-F238E27FC236}">
                            <a16:creationId xmlns:a16="http://schemas.microsoft.com/office/drawing/2014/main" id="{5DA3D74C-57BB-A799-EEA3-8651A7A26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301A519A-84C6-2DB9-EC6E-4628626CFE2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B4A6233D-EC3B-16D0-2B4C-B318D2F8F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9" name="Picture 4">
                        <a:extLst>
                          <a:ext uri="{FF2B5EF4-FFF2-40B4-BE49-F238E27FC236}">
                            <a16:creationId xmlns:a16="http://schemas.microsoft.com/office/drawing/2014/main" id="{3B315223-47A2-3D63-8AE5-21A8D7625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4E292E2-3A95-FB49-5228-3080B79CB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A7897EF8-1390-31AD-A650-80B1815210BD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5D4BE618-24CD-ADCF-2FBD-58AD6F8E3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3CEAC6C5-4256-FFF2-390F-FBBE6D7F39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3" name="Picture 2">
                          <a:extLst>
                            <a:ext uri="{FF2B5EF4-FFF2-40B4-BE49-F238E27FC236}">
                              <a16:creationId xmlns:a16="http://schemas.microsoft.com/office/drawing/2014/main" id="{F4F50BE1-93DA-4B6F-A3DE-D85887FB99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29C5D8E-E006-255A-6F60-ED80ED64D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89BC98EC-4EB7-80FB-A69D-23A3C07B6E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29" name="타원 28">
                          <a:extLst>
                            <a:ext uri="{FF2B5EF4-FFF2-40B4-BE49-F238E27FC236}">
                              <a16:creationId xmlns:a16="http://schemas.microsoft.com/office/drawing/2014/main" id="{70854281-94DD-F60D-6AE8-51A8ADF73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2103AD5F-403B-5670-58B1-3BAE150F5C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1" name="Picture 6">
                            <a:extLst>
                              <a:ext uri="{FF2B5EF4-FFF2-40B4-BE49-F238E27FC236}">
                                <a16:creationId xmlns:a16="http://schemas.microsoft.com/office/drawing/2014/main" id="{DE2A48BC-308C-B261-E49A-86ECD3C0F2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>
                            <a:extLst>
                              <a:ext uri="{FF2B5EF4-FFF2-40B4-BE49-F238E27FC236}">
                                <a16:creationId xmlns:a16="http://schemas.microsoft.com/office/drawing/2014/main" id="{278BF4B1-895F-4ACB-F714-E95EDD9E76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CF6EE0C7-836B-28A7-221D-AFA141A1B2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그룹 1263">
            <a:extLst>
              <a:ext uri="{FF2B5EF4-FFF2-40B4-BE49-F238E27FC236}">
                <a16:creationId xmlns:a16="http://schemas.microsoft.com/office/drawing/2014/main" id="{501C44EC-9CF4-D968-3FBA-A37590235508}"/>
              </a:ext>
            </a:extLst>
          </p:cNvPr>
          <p:cNvGrpSpPr/>
          <p:nvPr/>
        </p:nvGrpSpPr>
        <p:grpSpPr>
          <a:xfrm>
            <a:off x="4959106" y="4027426"/>
            <a:ext cx="3497752" cy="449830"/>
            <a:chOff x="4863770" y="4027426"/>
            <a:chExt cx="3497752" cy="449830"/>
          </a:xfrm>
        </p:grpSpPr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E55E7A10-7D76-D6E9-2CF2-2C50CB66358F}"/>
                </a:ext>
              </a:extLst>
            </p:cNvPr>
            <p:cNvSpPr/>
            <p:nvPr/>
          </p:nvSpPr>
          <p:spPr>
            <a:xfrm>
              <a:off x="4863770" y="4027426"/>
              <a:ext cx="3497752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54492AD7-9A26-AAF6-1CA4-DF079E13D974}"/>
                </a:ext>
              </a:extLst>
            </p:cNvPr>
            <p:cNvSpPr txBox="1"/>
            <p:nvPr/>
          </p:nvSpPr>
          <p:spPr>
            <a:xfrm>
              <a:off x="6177431" y="4129231"/>
              <a:ext cx="87043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80A6D74-691D-0A3D-9BA4-33DE6D629A4C}"/>
              </a:ext>
            </a:extLst>
          </p:cNvPr>
          <p:cNvSpPr txBox="1"/>
          <p:nvPr/>
        </p:nvSpPr>
        <p:spPr>
          <a:xfrm>
            <a:off x="4959105" y="4577699"/>
            <a:ext cx="3497752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테두리가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각자의 축을 따라 한바퀴 회전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기록 모드에 진입합니다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C4A01-AA2C-371A-61D0-E579BB342FE8}"/>
              </a:ext>
            </a:extLst>
          </p:cNvPr>
          <p:cNvSpPr txBox="1"/>
          <p:nvPr/>
        </p:nvSpPr>
        <p:spPr>
          <a:xfrm>
            <a:off x="1450975" y="98880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A6C9A7B-0150-64FE-FE86-F928D3EDA750}"/>
              </a:ext>
            </a:extLst>
          </p:cNvPr>
          <p:cNvSpPr txBox="1"/>
          <p:nvPr/>
        </p:nvSpPr>
        <p:spPr>
          <a:xfrm>
            <a:off x="1450975" y="123503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88BC3D-DBF4-F300-62FC-B8B7C1D6635B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CCE429-242E-FFE6-142D-D8EB4F212E25}"/>
              </a:ext>
            </a:extLst>
          </p:cNvPr>
          <p:cNvSpPr txBox="1"/>
          <p:nvPr/>
        </p:nvSpPr>
        <p:spPr>
          <a:xfrm>
            <a:off x="1450975" y="2858820"/>
            <a:ext cx="39081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적에게 스킬을 적중하면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회복할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599D0F-0CDA-BAF2-80F4-79D95C45A19A}"/>
              </a:ext>
            </a:extLst>
          </p:cNvPr>
          <p:cNvSpPr txBox="1"/>
          <p:nvPr/>
        </p:nvSpPr>
        <p:spPr>
          <a:xfrm>
            <a:off x="1450975" y="3105041"/>
            <a:ext cx="321784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14027E13-F028-2E57-20AF-EC4F9DE4F603}"/>
              </a:ext>
            </a:extLst>
          </p:cNvPr>
          <p:cNvGrpSpPr/>
          <p:nvPr/>
        </p:nvGrpSpPr>
        <p:grpSpPr>
          <a:xfrm>
            <a:off x="1450975" y="4027426"/>
            <a:ext cx="3217845" cy="449830"/>
            <a:chOff x="1450975" y="4027426"/>
            <a:chExt cx="3217845" cy="449830"/>
          </a:xfrm>
        </p:grpSpPr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708C07B4-4F06-AE81-999C-857B1EEBBCAD}"/>
                </a:ext>
              </a:extLst>
            </p:cNvPr>
            <p:cNvSpPr/>
            <p:nvPr/>
          </p:nvSpPr>
          <p:spPr>
            <a:xfrm>
              <a:off x="1450975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3BEE0CBF-AB4C-5722-E539-058A198B171F}"/>
                </a:ext>
              </a:extLst>
            </p:cNvPr>
            <p:cNvSpPr txBox="1"/>
            <p:nvPr/>
          </p:nvSpPr>
          <p:spPr>
            <a:xfrm>
              <a:off x="2640716" y="4129231"/>
              <a:ext cx="83837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기본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43F4308-5BF8-BE0F-2A87-0E0F036DCB77}"/>
              </a:ext>
            </a:extLst>
          </p:cNvPr>
          <p:cNvSpPr txBox="1"/>
          <p:nvPr/>
        </p:nvSpPr>
        <p:spPr>
          <a:xfrm>
            <a:off x="2337238" y="3768957"/>
            <a:ext cx="1504286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 컨셉 강조</a:t>
            </a:r>
            <a:endParaRPr lang="en-US" altLang="ko-KR" sz="1000" dirty="0">
              <a:solidFill>
                <a:srgbClr val="EDEBE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5C73679C-3D22-43A8-F586-F57C018382DA}"/>
              </a:ext>
            </a:extLst>
          </p:cNvPr>
          <p:cNvSpPr>
            <a:spLocks/>
          </p:cNvSpPr>
          <p:nvPr/>
        </p:nvSpPr>
        <p:spPr>
          <a:xfrm>
            <a:off x="1462932" y="3774535"/>
            <a:ext cx="874306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외형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32" name="그룹 1231">
            <a:extLst>
              <a:ext uri="{FF2B5EF4-FFF2-40B4-BE49-F238E27FC236}">
                <a16:creationId xmlns:a16="http://schemas.microsoft.com/office/drawing/2014/main" id="{66E7469A-6335-8D7A-3CC5-8D0759D08F6E}"/>
              </a:ext>
            </a:extLst>
          </p:cNvPr>
          <p:cNvGrpSpPr/>
          <p:nvPr/>
        </p:nvGrpSpPr>
        <p:grpSpPr>
          <a:xfrm>
            <a:off x="1632458" y="4656664"/>
            <a:ext cx="2340428" cy="1938699"/>
            <a:chOff x="1537010" y="4656664"/>
            <a:chExt cx="2340428" cy="1938699"/>
          </a:xfrm>
        </p:grpSpPr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D8812491-4EEA-03C0-3676-AC345134A2A6}"/>
                </a:ext>
              </a:extLst>
            </p:cNvPr>
            <p:cNvGrpSpPr/>
            <p:nvPr/>
          </p:nvGrpSpPr>
          <p:grpSpPr>
            <a:xfrm>
              <a:off x="1537010" y="4993458"/>
              <a:ext cx="1537358" cy="1601905"/>
              <a:chOff x="3103095" y="5203120"/>
              <a:chExt cx="982354" cy="1023597"/>
            </a:xfrm>
          </p:grpSpPr>
          <p:grpSp>
            <p:nvGrpSpPr>
              <p:cNvPr id="1156" name="그룹 1155">
                <a:extLst>
                  <a:ext uri="{FF2B5EF4-FFF2-40B4-BE49-F238E27FC236}">
                    <a16:creationId xmlns:a16="http://schemas.microsoft.com/office/drawing/2014/main" id="{E90F54B8-3C4D-893D-03EF-E4246F972376}"/>
                  </a:ext>
                </a:extLst>
              </p:cNvPr>
              <p:cNvGrpSpPr/>
              <p:nvPr/>
            </p:nvGrpSpPr>
            <p:grpSpPr>
              <a:xfrm>
                <a:off x="3185133" y="5312922"/>
                <a:ext cx="818278" cy="803993"/>
                <a:chOff x="7206432" y="947480"/>
                <a:chExt cx="818278" cy="803993"/>
              </a:xfrm>
            </p:grpSpPr>
            <p:pic>
              <p:nvPicPr>
                <p:cNvPr id="1162" name="Picture 2">
                  <a:extLst>
                    <a:ext uri="{FF2B5EF4-FFF2-40B4-BE49-F238E27FC236}">
                      <a16:creationId xmlns:a16="http://schemas.microsoft.com/office/drawing/2014/main" id="{E1AD5D34-2519-338A-B491-8E06F2CA8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7206432" y="947480"/>
                  <a:ext cx="818278" cy="803993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E91DC5F7-7643-2505-F80F-FC3875686FA3}"/>
                    </a:ext>
                  </a:extLst>
                </p:cNvPr>
                <p:cNvSpPr/>
                <p:nvPr/>
              </p:nvSpPr>
              <p:spPr>
                <a:xfrm>
                  <a:off x="7259215" y="982847"/>
                  <a:ext cx="722235" cy="722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bg1">
                        <a:lumMod val="95000"/>
                      </a:schemeClr>
                    </a:gs>
                    <a:gs pos="47000">
                      <a:schemeClr val="bg1">
                        <a:lumMod val="85000"/>
                      </a:schemeClr>
                    </a:gs>
                    <a:gs pos="6100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7" name="그룹 1156">
                <a:extLst>
                  <a:ext uri="{FF2B5EF4-FFF2-40B4-BE49-F238E27FC236}">
                    <a16:creationId xmlns:a16="http://schemas.microsoft.com/office/drawing/2014/main" id="{A01246D0-09B2-CC93-2A14-8B8457CC71E2}"/>
                  </a:ext>
                </a:extLst>
              </p:cNvPr>
              <p:cNvGrpSpPr/>
              <p:nvPr/>
            </p:nvGrpSpPr>
            <p:grpSpPr>
              <a:xfrm>
                <a:off x="3103095" y="5203120"/>
                <a:ext cx="982354" cy="1023597"/>
                <a:chOff x="8119321" y="827322"/>
                <a:chExt cx="982354" cy="1023597"/>
              </a:xfrm>
            </p:grpSpPr>
            <p:sp>
              <p:nvSpPr>
                <p:cNvPr id="1158" name="타원 1157">
                  <a:extLst>
                    <a:ext uri="{FF2B5EF4-FFF2-40B4-BE49-F238E27FC236}">
                      <a16:creationId xmlns:a16="http://schemas.microsoft.com/office/drawing/2014/main" id="{42B581D6-EF65-8B57-E63C-8D09030E57AD}"/>
                    </a:ext>
                  </a:extLst>
                </p:cNvPr>
                <p:cNvSpPr/>
                <p:nvPr/>
              </p:nvSpPr>
              <p:spPr>
                <a:xfrm>
                  <a:off x="8340479" y="1077307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9" name="그룹 1158">
                  <a:extLst>
                    <a:ext uri="{FF2B5EF4-FFF2-40B4-BE49-F238E27FC236}">
                      <a16:creationId xmlns:a16="http://schemas.microsoft.com/office/drawing/2014/main" id="{7C52FCA4-E54A-AF51-8B28-CFC6DFB7051A}"/>
                    </a:ext>
                  </a:extLst>
                </p:cNvPr>
                <p:cNvGrpSpPr/>
                <p:nvPr/>
              </p:nvGrpSpPr>
              <p:grpSpPr>
                <a:xfrm>
                  <a:off x="8119321" y="827322"/>
                  <a:ext cx="982354" cy="1023597"/>
                  <a:chOff x="6319787" y="1089348"/>
                  <a:chExt cx="821601" cy="856095"/>
                </a:xfrm>
              </p:grpSpPr>
              <p:pic>
                <p:nvPicPr>
                  <p:cNvPr id="1160" name="Picture 6">
                    <a:extLst>
                      <a:ext uri="{FF2B5EF4-FFF2-40B4-BE49-F238E27FC236}">
                        <a16:creationId xmlns:a16="http://schemas.microsoft.com/office/drawing/2014/main" id="{1502D996-A18F-68B4-74C2-4D166F3F13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60" t="17987" r="18885" b="17456"/>
                  <a:stretch/>
                </p:blipFill>
                <p:spPr bwMode="auto">
                  <a:xfrm>
                    <a:off x="6319787" y="1089348"/>
                    <a:ext cx="821601" cy="856095"/>
                  </a:xfrm>
                  <a:prstGeom prst="ellipse">
                    <a:avLst/>
                  </a:prstGeom>
                  <a:noFill/>
                  <a:effectLst>
                    <a:glow rad="38100">
                      <a:srgbClr val="F6F4D2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1" name="Picture 2">
                    <a:extLst>
                      <a:ext uri="{FF2B5EF4-FFF2-40B4-BE49-F238E27FC236}">
                        <a16:creationId xmlns:a16="http://schemas.microsoft.com/office/drawing/2014/main" id="{737A6079-9F35-7C62-1805-92888A9134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37446E"/>
                      </a:clrFrom>
                      <a:clrTo>
                        <a:srgbClr val="37446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399" t="39848" r="30518" b="37778"/>
                  <a:stretch/>
                </p:blipFill>
                <p:spPr bwMode="auto">
                  <a:xfrm>
                    <a:off x="6404144" y="1201321"/>
                    <a:ext cx="640936" cy="6357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E7BD54FD-5FBC-FE30-18B7-36DA3251712E}"/>
                </a:ext>
              </a:extLst>
            </p:cNvPr>
            <p:cNvGrpSpPr/>
            <p:nvPr/>
          </p:nvGrpSpPr>
          <p:grpSpPr>
            <a:xfrm>
              <a:off x="2000266" y="4656664"/>
              <a:ext cx="1023971" cy="624592"/>
              <a:chOff x="2000266" y="4656664"/>
              <a:chExt cx="1023971" cy="624592"/>
            </a:xfrm>
          </p:grpSpPr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470C0906-DA70-FCC1-11C2-01EC4152D2CC}"/>
                  </a:ext>
                </a:extLst>
              </p:cNvPr>
              <p:cNvSpPr txBox="1"/>
              <p:nvPr/>
            </p:nvSpPr>
            <p:spPr>
              <a:xfrm>
                <a:off x="2348263" y="4656664"/>
                <a:ext cx="675974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테두리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0" name="그룹 1179">
                <a:extLst>
                  <a:ext uri="{FF2B5EF4-FFF2-40B4-BE49-F238E27FC236}">
                    <a16:creationId xmlns:a16="http://schemas.microsoft.com/office/drawing/2014/main" id="{44E67B55-7391-B602-EAD9-7DF40E5A30B8}"/>
                  </a:ext>
                </a:extLst>
              </p:cNvPr>
              <p:cNvGrpSpPr/>
              <p:nvPr/>
            </p:nvGrpSpPr>
            <p:grpSpPr>
              <a:xfrm>
                <a:off x="2000266" y="4779776"/>
                <a:ext cx="347997" cy="501480"/>
                <a:chOff x="2000266" y="4779776"/>
                <a:chExt cx="347997" cy="501480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05" name="타원 1104">
                  <a:extLst>
                    <a:ext uri="{FF2B5EF4-FFF2-40B4-BE49-F238E27FC236}">
                      <a16:creationId xmlns:a16="http://schemas.microsoft.com/office/drawing/2014/main" id="{661D34D7-75FD-EEEA-48CC-59AF8AB93480}"/>
                    </a:ext>
                  </a:extLst>
                </p:cNvPr>
                <p:cNvSpPr/>
                <p:nvPr/>
              </p:nvSpPr>
              <p:spPr>
                <a:xfrm>
                  <a:off x="2000266" y="5184724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13" name="연결선: 꺾임 1112">
                  <a:extLst>
                    <a:ext uri="{FF2B5EF4-FFF2-40B4-BE49-F238E27FC236}">
                      <a16:creationId xmlns:a16="http://schemas.microsoft.com/office/drawing/2014/main" id="{AF2DBD5B-FDA6-A4EF-AF81-742DEB1BA131}"/>
                    </a:ext>
                  </a:extLst>
                </p:cNvPr>
                <p:cNvCxnSpPr>
                  <a:stCxn id="1105" idx="0"/>
                  <a:endCxn id="1106" idx="1"/>
                </p:cNvCxnSpPr>
                <p:nvPr/>
              </p:nvCxnSpPr>
              <p:spPr>
                <a:xfrm rot="5400000" flipH="1" flipV="1">
                  <a:off x="1995923" y="4832385"/>
                  <a:ext cx="404949" cy="299731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0" name="그룹 1229">
              <a:extLst>
                <a:ext uri="{FF2B5EF4-FFF2-40B4-BE49-F238E27FC236}">
                  <a16:creationId xmlns:a16="http://schemas.microsoft.com/office/drawing/2014/main" id="{3F139E12-CC35-4B31-18B5-7AAFD1CDC48E}"/>
                </a:ext>
              </a:extLst>
            </p:cNvPr>
            <p:cNvGrpSpPr/>
            <p:nvPr/>
          </p:nvGrpSpPr>
          <p:grpSpPr>
            <a:xfrm>
              <a:off x="2418506" y="4999985"/>
              <a:ext cx="1458932" cy="568376"/>
              <a:chOff x="2418506" y="4999985"/>
              <a:chExt cx="1458932" cy="568376"/>
            </a:xfrm>
          </p:grpSpPr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8DA5591-C03C-1373-F500-DE182BA9BAF5}"/>
                  </a:ext>
                </a:extLst>
              </p:cNvPr>
              <p:cNvSpPr txBox="1"/>
              <p:nvPr/>
            </p:nvSpPr>
            <p:spPr>
              <a:xfrm>
                <a:off x="2916128" y="4999985"/>
                <a:ext cx="961310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 모양 같은 내부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1" name="그룹 1180">
                <a:extLst>
                  <a:ext uri="{FF2B5EF4-FFF2-40B4-BE49-F238E27FC236}">
                    <a16:creationId xmlns:a16="http://schemas.microsoft.com/office/drawing/2014/main" id="{361D7BE4-5F2A-3FB0-E35B-FC819EA33626}"/>
                  </a:ext>
                </a:extLst>
              </p:cNvPr>
              <p:cNvGrpSpPr/>
              <p:nvPr/>
            </p:nvGrpSpPr>
            <p:grpSpPr>
              <a:xfrm>
                <a:off x="2418506" y="5123096"/>
                <a:ext cx="497623" cy="445265"/>
                <a:chOff x="2418506" y="5123096"/>
                <a:chExt cx="497623" cy="44526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16" name="타원 1115">
                  <a:extLst>
                    <a:ext uri="{FF2B5EF4-FFF2-40B4-BE49-F238E27FC236}">
                      <a16:creationId xmlns:a16="http://schemas.microsoft.com/office/drawing/2014/main" id="{11A69EF2-7DC5-7A69-1D45-A6FB03E9EC03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23" name="연결선: 꺾임 1122">
                  <a:extLst>
                    <a:ext uri="{FF2B5EF4-FFF2-40B4-BE49-F238E27FC236}">
                      <a16:creationId xmlns:a16="http://schemas.microsoft.com/office/drawing/2014/main" id="{BAECFE60-54E0-08C8-BA70-E90B7B53F0DA}"/>
                    </a:ext>
                  </a:extLst>
                </p:cNvPr>
                <p:cNvCxnSpPr>
                  <a:cxnSpLocks/>
                  <a:stCxn id="1116" idx="0"/>
                  <a:endCxn id="1118" idx="1"/>
                </p:cNvCxnSpPr>
                <p:nvPr/>
              </p:nvCxnSpPr>
              <p:spPr>
                <a:xfrm rot="5400000" flipH="1" flipV="1">
                  <a:off x="2517084" y="5072785"/>
                  <a:ext cx="348733" cy="449356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5B43648F-F59C-6A4D-7771-0920A000EE99}"/>
              </a:ext>
            </a:extLst>
          </p:cNvPr>
          <p:cNvGrpSpPr/>
          <p:nvPr/>
        </p:nvGrpSpPr>
        <p:grpSpPr>
          <a:xfrm>
            <a:off x="3578634" y="5584583"/>
            <a:ext cx="847513" cy="883097"/>
            <a:chOff x="2077543" y="4074150"/>
            <a:chExt cx="982354" cy="1023597"/>
          </a:xfrm>
        </p:grpSpPr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20625D04-CB31-3290-B4E6-46CA10AE29A1}"/>
                </a:ext>
              </a:extLst>
            </p:cNvPr>
            <p:cNvGrpSpPr/>
            <p:nvPr/>
          </p:nvGrpSpPr>
          <p:grpSpPr>
            <a:xfrm>
              <a:off x="2077543" y="4074150"/>
              <a:ext cx="982354" cy="1023597"/>
              <a:chOff x="1987321" y="4079663"/>
              <a:chExt cx="982354" cy="1023597"/>
            </a:xfrm>
          </p:grpSpPr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0940608-7228-9A8A-FBC4-2F9215B0C45B}"/>
                  </a:ext>
                </a:extLst>
              </p:cNvPr>
              <p:cNvGrpSpPr/>
              <p:nvPr/>
            </p:nvGrpSpPr>
            <p:grpSpPr>
              <a:xfrm>
                <a:off x="2069359" y="4189465"/>
                <a:ext cx="818278" cy="803993"/>
                <a:chOff x="2069359" y="4189465"/>
                <a:chExt cx="818278" cy="803993"/>
              </a:xfrm>
            </p:grpSpPr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D247960A-3B25-F890-3E5A-2B1AB08A0B19}"/>
                    </a:ext>
                  </a:extLst>
                </p:cNvPr>
                <p:cNvGrpSpPr/>
                <p:nvPr/>
              </p:nvGrpSpPr>
              <p:grpSpPr>
                <a:xfrm>
                  <a:off x="2069359" y="4189465"/>
                  <a:ext cx="818278" cy="803993"/>
                  <a:chOff x="7206432" y="947480"/>
                  <a:chExt cx="818278" cy="803993"/>
                </a:xfrm>
              </p:grpSpPr>
              <p:pic>
                <p:nvPicPr>
                  <p:cNvPr id="1066" name="Picture 2">
                    <a:extLst>
                      <a:ext uri="{FF2B5EF4-FFF2-40B4-BE49-F238E27FC236}">
                        <a16:creationId xmlns:a16="http://schemas.microsoft.com/office/drawing/2014/main" id="{A35CE34B-8810-CB38-6FAC-31059950A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7206432" y="947480"/>
                    <a:ext cx="818278" cy="803993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67" name="타원 1066">
                    <a:extLst>
                      <a:ext uri="{FF2B5EF4-FFF2-40B4-BE49-F238E27FC236}">
                        <a16:creationId xmlns:a16="http://schemas.microsoft.com/office/drawing/2014/main" id="{D1FD0519-68BF-13F3-6DBE-F8EF49B73C40}"/>
                      </a:ext>
                    </a:extLst>
                  </p:cNvPr>
                  <p:cNvSpPr/>
                  <p:nvPr/>
                </p:nvSpPr>
                <p:spPr>
                  <a:xfrm>
                    <a:off x="7259215" y="982847"/>
                    <a:ext cx="722235" cy="7222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bg1">
                          <a:lumMod val="95000"/>
                        </a:schemeClr>
                      </a:gs>
                      <a:gs pos="47000">
                        <a:schemeClr val="bg1">
                          <a:lumMod val="85000"/>
                        </a:schemeClr>
                      </a:gs>
                      <a:gs pos="61000">
                        <a:schemeClr val="bg1">
                          <a:lumMod val="75000"/>
                        </a:schemeClr>
                      </a:gs>
                      <a:gs pos="8200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04881ADC-C9D3-2E20-29F9-3ACF7D6F1EF0}"/>
                    </a:ext>
                  </a:extLst>
                </p:cNvPr>
                <p:cNvSpPr/>
                <p:nvPr/>
              </p:nvSpPr>
              <p:spPr>
                <a:xfrm>
                  <a:off x="2208479" y="4329648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BBFCF009-F5DF-12CA-7EB6-F32AF50C5433}"/>
                  </a:ext>
                </a:extLst>
              </p:cNvPr>
              <p:cNvGrpSpPr/>
              <p:nvPr/>
            </p:nvGrpSpPr>
            <p:grpSpPr>
              <a:xfrm>
                <a:off x="1987321" y="4079663"/>
                <a:ext cx="982354" cy="1023597"/>
                <a:chOff x="1987321" y="4079663"/>
                <a:chExt cx="982354" cy="1023597"/>
              </a:xfrm>
            </p:grpSpPr>
            <p:pic>
              <p:nvPicPr>
                <p:cNvPr id="1064" name="Picture 6">
                  <a:extLst>
                    <a:ext uri="{FF2B5EF4-FFF2-40B4-BE49-F238E27FC236}">
                      <a16:creationId xmlns:a16="http://schemas.microsoft.com/office/drawing/2014/main" id="{AAB6FB7F-08CD-3EF4-70B3-C38106DD17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60" t="17987" r="18885" b="17456"/>
                <a:stretch/>
              </p:blipFill>
              <p:spPr bwMode="auto">
                <a:xfrm>
                  <a:off x="1987321" y="4079663"/>
                  <a:ext cx="982354" cy="1023597"/>
                </a:xfrm>
                <a:prstGeom prst="ellipse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6">
                  <a:extLst>
                    <a:ext uri="{FF2B5EF4-FFF2-40B4-BE49-F238E27FC236}">
                      <a16:creationId xmlns:a16="http://schemas.microsoft.com/office/drawing/2014/main" id="{378DFEE7-49B9-DD58-BFB0-C9F3C49B61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51" t="17987" r="18885" b="50161"/>
                <a:stretch/>
              </p:blipFill>
              <p:spPr bwMode="auto">
                <a:xfrm>
                  <a:off x="2473959" y="4079663"/>
                  <a:ext cx="495715" cy="505037"/>
                </a:xfrm>
                <a:prstGeom prst="rect">
                  <a:avLst/>
                </a:prstGeom>
                <a:noFill/>
                <a:effectLst>
                  <a:glow rad="38100">
                    <a:srgbClr val="F6F4D2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65" name="Picture 2">
                <a:extLst>
                  <a:ext uri="{FF2B5EF4-FFF2-40B4-BE49-F238E27FC236}">
                    <a16:creationId xmlns:a16="http://schemas.microsoft.com/office/drawing/2014/main" id="{F34F7DA2-1903-213E-CFEC-F9CEE5BAF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088183" y="4213544"/>
                <a:ext cx="766340" cy="760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2" name="원호 1071">
              <a:extLst>
                <a:ext uri="{FF2B5EF4-FFF2-40B4-BE49-F238E27FC236}">
                  <a16:creationId xmlns:a16="http://schemas.microsoft.com/office/drawing/2014/main" id="{6EEC0D23-42F5-C7A3-1107-051AB0AC91DA}"/>
                </a:ext>
              </a:extLst>
            </p:cNvPr>
            <p:cNvSpPr/>
            <p:nvPr/>
          </p:nvSpPr>
          <p:spPr>
            <a:xfrm>
              <a:off x="2291891" y="4079663"/>
              <a:ext cx="759600" cy="759600"/>
            </a:xfrm>
            <a:prstGeom prst="arc">
              <a:avLst/>
            </a:prstGeom>
            <a:ln w="9525">
              <a:solidFill>
                <a:srgbClr val="FF0000"/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96DEE334-56B3-5584-9672-39293C42024F}"/>
              </a:ext>
            </a:extLst>
          </p:cNvPr>
          <p:cNvGrpSpPr/>
          <p:nvPr/>
        </p:nvGrpSpPr>
        <p:grpSpPr>
          <a:xfrm>
            <a:off x="8747143" y="4027426"/>
            <a:ext cx="3217845" cy="449830"/>
            <a:chOff x="8747143" y="4027426"/>
            <a:chExt cx="3217845" cy="449830"/>
          </a:xfrm>
        </p:grpSpPr>
        <p:sp>
          <p:nvSpPr>
            <p:cNvPr id="1184" name="직사각형 1183">
              <a:extLst>
                <a:ext uri="{FF2B5EF4-FFF2-40B4-BE49-F238E27FC236}">
                  <a16:creationId xmlns:a16="http://schemas.microsoft.com/office/drawing/2014/main" id="{5772E7E4-A10A-B9C2-822A-1F76D748BB73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347A12F0-CE29-8441-8F07-F8A872F38F06}"/>
                </a:ext>
              </a:extLst>
            </p:cNvPr>
            <p:cNvSpPr txBox="1"/>
            <p:nvPr/>
          </p:nvSpPr>
          <p:spPr>
            <a:xfrm>
              <a:off x="9754939" y="4129231"/>
              <a:ext cx="120225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2ECA81D2-5406-FF70-9411-64B5A37F1565}"/>
              </a:ext>
            </a:extLst>
          </p:cNvPr>
          <p:cNvCxnSpPr>
            <a:cxnSpLocks/>
            <a:stCxn id="1078" idx="2"/>
          </p:cNvCxnSpPr>
          <p:nvPr/>
        </p:nvCxnSpPr>
        <p:spPr>
          <a:xfrm>
            <a:off x="1900085" y="4021847"/>
            <a:ext cx="19414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0" name="화살표: 오른쪽 1219">
            <a:extLst>
              <a:ext uri="{FF2B5EF4-FFF2-40B4-BE49-F238E27FC236}">
                <a16:creationId xmlns:a16="http://schemas.microsoft.com/office/drawing/2014/main" id="{932CA3BA-7DB3-D3B6-824C-F3706EC7A11C}"/>
              </a:ext>
            </a:extLst>
          </p:cNvPr>
          <p:cNvSpPr/>
          <p:nvPr/>
        </p:nvSpPr>
        <p:spPr>
          <a:xfrm>
            <a:off x="4512422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8" name="화살표: 오른쪽 1227">
            <a:extLst>
              <a:ext uri="{FF2B5EF4-FFF2-40B4-BE49-F238E27FC236}">
                <a16:creationId xmlns:a16="http://schemas.microsoft.com/office/drawing/2014/main" id="{EFFC8FB2-59F0-7E55-874F-B14B7984321B}"/>
              </a:ext>
            </a:extLst>
          </p:cNvPr>
          <p:cNvSpPr/>
          <p:nvPr/>
        </p:nvSpPr>
        <p:spPr>
          <a:xfrm>
            <a:off x="8300460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A6F62E-86C7-B2F1-3EFE-86C46A187C4B}"/>
              </a:ext>
            </a:extLst>
          </p:cNvPr>
          <p:cNvGrpSpPr/>
          <p:nvPr/>
        </p:nvGrpSpPr>
        <p:grpSpPr>
          <a:xfrm>
            <a:off x="6889846" y="5196405"/>
            <a:ext cx="1179237" cy="1404850"/>
            <a:chOff x="7028344" y="5196405"/>
            <a:chExt cx="1179237" cy="1404850"/>
          </a:xfrm>
        </p:grpSpPr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47F78D0C-487E-EF13-6D44-EBA47C9B8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2" t="4994" r="9629" b="5992"/>
            <a:stretch/>
          </p:blipFill>
          <p:spPr bwMode="auto">
            <a:xfrm>
              <a:off x="7028344" y="5196405"/>
              <a:ext cx="1179237" cy="1213756"/>
            </a:xfrm>
            <a:prstGeom prst="rect">
              <a:avLst/>
            </a:prstGeom>
            <a:noFill/>
            <a:ln w="3175">
              <a:solidFill>
                <a:srgbClr val="D4CFC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6ABA59-4A71-9A21-BDC4-CEBE458BBE92}"/>
                </a:ext>
              </a:extLst>
            </p:cNvPr>
            <p:cNvSpPr txBox="1"/>
            <p:nvPr/>
          </p:nvSpPr>
          <p:spPr>
            <a:xfrm>
              <a:off x="7468883" y="6431978"/>
              <a:ext cx="29815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29D6FDF-7CF5-4E07-DF0F-71C684492BC5}"/>
              </a:ext>
            </a:extLst>
          </p:cNvPr>
          <p:cNvGrpSpPr/>
          <p:nvPr/>
        </p:nvGrpSpPr>
        <p:grpSpPr>
          <a:xfrm>
            <a:off x="5346086" y="5224455"/>
            <a:ext cx="1179244" cy="1376800"/>
            <a:chOff x="5121396" y="5224455"/>
            <a:chExt cx="1179244" cy="1376800"/>
          </a:xfrm>
        </p:grpSpPr>
        <p:grpSp>
          <p:nvGrpSpPr>
            <p:cNvPr id="1277" name="그룹 1276">
              <a:extLst>
                <a:ext uri="{FF2B5EF4-FFF2-40B4-BE49-F238E27FC236}">
                  <a16:creationId xmlns:a16="http://schemas.microsoft.com/office/drawing/2014/main" id="{725E6CDE-0A13-32E2-381E-DEDA500AC28E}"/>
                </a:ext>
              </a:extLst>
            </p:cNvPr>
            <p:cNvGrpSpPr/>
            <p:nvPr/>
          </p:nvGrpSpPr>
          <p:grpSpPr>
            <a:xfrm>
              <a:off x="5121396" y="5224455"/>
              <a:ext cx="1179244" cy="1179241"/>
              <a:chOff x="7874337" y="2093865"/>
              <a:chExt cx="623102" cy="623100"/>
            </a:xfrm>
          </p:grpSpPr>
          <p:grpSp>
            <p:nvGrpSpPr>
              <p:cNvPr id="1278" name="그룹 1277">
                <a:extLst>
                  <a:ext uri="{FF2B5EF4-FFF2-40B4-BE49-F238E27FC236}">
                    <a16:creationId xmlns:a16="http://schemas.microsoft.com/office/drawing/2014/main" id="{CAF86ECB-DA26-C980-A677-5F89A5D67E45}"/>
                  </a:ext>
                </a:extLst>
              </p:cNvPr>
              <p:cNvGrpSpPr/>
              <p:nvPr/>
            </p:nvGrpSpPr>
            <p:grpSpPr>
              <a:xfrm>
                <a:off x="7874337" y="2093865"/>
                <a:ext cx="623102" cy="623100"/>
                <a:chOff x="7874337" y="2093865"/>
                <a:chExt cx="623102" cy="623100"/>
              </a:xfrm>
            </p:grpSpPr>
            <p:grpSp>
              <p:nvGrpSpPr>
                <p:cNvPr id="3073" name="그룹 3072">
                  <a:extLst>
                    <a:ext uri="{FF2B5EF4-FFF2-40B4-BE49-F238E27FC236}">
                      <a16:creationId xmlns:a16="http://schemas.microsoft.com/office/drawing/2014/main" id="{A61FB286-AA37-6D74-CE83-FF9B0FE244E0}"/>
                    </a:ext>
                  </a:extLst>
                </p:cNvPr>
                <p:cNvGrpSpPr/>
                <p:nvPr/>
              </p:nvGrpSpPr>
              <p:grpSpPr>
                <a:xfrm>
                  <a:off x="7874337" y="2093865"/>
                  <a:ext cx="623102" cy="623100"/>
                  <a:chOff x="7282859" y="1893407"/>
                  <a:chExt cx="623102" cy="623100"/>
                </a:xfrm>
              </p:grpSpPr>
              <p:cxnSp>
                <p:nvCxnSpPr>
                  <p:cNvPr id="3077" name="직선 연결선 3076">
                    <a:extLst>
                      <a:ext uri="{FF2B5EF4-FFF2-40B4-BE49-F238E27FC236}">
                        <a16:creationId xmlns:a16="http://schemas.microsoft.com/office/drawing/2014/main" id="{C76CA1E7-0D54-C047-87B0-038E031B9283}"/>
                      </a:ext>
                    </a:extLst>
                  </p:cNvPr>
                  <p:cNvCxnSpPr>
                    <a:cxnSpLocks/>
                    <a:stCxn id="3082" idx="1"/>
                    <a:endCxn id="3082" idx="5"/>
                  </p:cNvCxnSpPr>
                  <p:nvPr/>
                </p:nvCxnSpPr>
                <p:spPr>
                  <a:xfrm>
                    <a:off x="7374113" y="1984658"/>
                    <a:ext cx="440597" cy="44059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9" name="직선 연결선 3078">
                    <a:extLst>
                      <a:ext uri="{FF2B5EF4-FFF2-40B4-BE49-F238E27FC236}">
                        <a16:creationId xmlns:a16="http://schemas.microsoft.com/office/drawing/2014/main" id="{5EF2483F-983D-0E32-2B05-CEFE530DCE51}"/>
                      </a:ext>
                    </a:extLst>
                  </p:cNvPr>
                  <p:cNvCxnSpPr>
                    <a:cxnSpLocks/>
                    <a:stCxn id="3082" idx="0"/>
                    <a:endCxn id="3082" idx="4"/>
                  </p:cNvCxnSpPr>
                  <p:nvPr/>
                </p:nvCxnSpPr>
                <p:spPr>
                  <a:xfrm>
                    <a:off x="7594412" y="1893407"/>
                    <a:ext cx="0" cy="6231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0" name="직선 연결선 3079">
                    <a:extLst>
                      <a:ext uri="{FF2B5EF4-FFF2-40B4-BE49-F238E27FC236}">
                        <a16:creationId xmlns:a16="http://schemas.microsoft.com/office/drawing/2014/main" id="{D36C3821-89AA-8BB2-4262-8751A15BD40E}"/>
                      </a:ext>
                    </a:extLst>
                  </p:cNvPr>
                  <p:cNvCxnSpPr>
                    <a:cxnSpLocks/>
                    <a:stCxn id="3082" idx="2"/>
                    <a:endCxn id="3082" idx="6"/>
                  </p:cNvCxnSpPr>
                  <p:nvPr/>
                </p:nvCxnSpPr>
                <p:spPr>
                  <a:xfrm>
                    <a:off x="7282862" y="2204957"/>
                    <a:ext cx="62309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81" name="그룹 3080">
                    <a:extLst>
                      <a:ext uri="{FF2B5EF4-FFF2-40B4-BE49-F238E27FC236}">
                        <a16:creationId xmlns:a16="http://schemas.microsoft.com/office/drawing/2014/main" id="{12CCFB84-A650-D5AD-2B24-E674D1876DAC}"/>
                      </a:ext>
                    </a:extLst>
                  </p:cNvPr>
                  <p:cNvGrpSpPr/>
                  <p:nvPr/>
                </p:nvGrpSpPr>
                <p:grpSpPr>
                  <a:xfrm>
                    <a:off x="7282859" y="1893407"/>
                    <a:ext cx="623099" cy="623100"/>
                    <a:chOff x="7282859" y="1893407"/>
                    <a:chExt cx="623099" cy="623100"/>
                  </a:xfrm>
                </p:grpSpPr>
                <p:sp>
                  <p:nvSpPr>
                    <p:cNvPr id="3082" name="타원 3081">
                      <a:extLst>
                        <a:ext uri="{FF2B5EF4-FFF2-40B4-BE49-F238E27FC236}">
                          <a16:creationId xmlns:a16="http://schemas.microsoft.com/office/drawing/2014/main" id="{DAB5CFD6-E6A1-2BBE-6AA9-F03EB325C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2859" y="1893407"/>
                      <a:ext cx="623099" cy="6231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DBCA9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83" name="타원 3082">
                      <a:extLst>
                        <a:ext uri="{FF2B5EF4-FFF2-40B4-BE49-F238E27FC236}">
                          <a16:creationId xmlns:a16="http://schemas.microsoft.com/office/drawing/2014/main" id="{1C5DA391-BDD1-D0C0-D04F-15870A814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563" y="1976109"/>
                      <a:ext cx="457696" cy="45769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9000">
                          <a:schemeClr val="bg1">
                            <a:lumMod val="95000"/>
                          </a:schemeClr>
                        </a:gs>
                        <a:gs pos="47000">
                          <a:schemeClr val="bg1">
                            <a:lumMod val="85000"/>
                          </a:schemeClr>
                        </a:gs>
                        <a:gs pos="61000">
                          <a:schemeClr val="bg1">
                            <a:lumMod val="75000"/>
                          </a:schemeClr>
                        </a:gs>
                        <a:gs pos="82000">
                          <a:schemeClr val="bg1">
                            <a:lumMod val="6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075" name="원호 3074">
                  <a:extLst>
                    <a:ext uri="{FF2B5EF4-FFF2-40B4-BE49-F238E27FC236}">
                      <a16:creationId xmlns:a16="http://schemas.microsoft.com/office/drawing/2014/main" id="{D3ED4FC8-2755-0DFA-9A21-F29C5A30651F}"/>
                    </a:ext>
                  </a:extLst>
                </p:cNvPr>
                <p:cNvSpPr/>
                <p:nvPr/>
              </p:nvSpPr>
              <p:spPr>
                <a:xfrm rot="2224982">
                  <a:off x="7977867" y="2158149"/>
                  <a:ext cx="497620" cy="425682"/>
                </a:xfrm>
                <a:prstGeom prst="arc">
                  <a:avLst>
                    <a:gd name="adj1" fmla="val 1279510"/>
                    <a:gd name="adj2" fmla="val 10689937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9" name="원호 1278">
                <a:extLst>
                  <a:ext uri="{FF2B5EF4-FFF2-40B4-BE49-F238E27FC236}">
                    <a16:creationId xmlns:a16="http://schemas.microsoft.com/office/drawing/2014/main" id="{231022CA-6638-FD4D-1DD1-86F62383D47C}"/>
                  </a:ext>
                </a:extLst>
              </p:cNvPr>
              <p:cNvSpPr/>
              <p:nvPr/>
            </p:nvSpPr>
            <p:spPr>
              <a:xfrm rot="16200000">
                <a:off x="7883640" y="2179614"/>
                <a:ext cx="523045" cy="457694"/>
              </a:xfrm>
              <a:prstGeom prst="arc">
                <a:avLst>
                  <a:gd name="adj1" fmla="val 6641"/>
                  <a:gd name="adj2" fmla="val 10753994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2" name="원호 3071">
                <a:extLst>
                  <a:ext uri="{FF2B5EF4-FFF2-40B4-BE49-F238E27FC236}">
                    <a16:creationId xmlns:a16="http://schemas.microsoft.com/office/drawing/2014/main" id="{F41EFFE7-9D9C-5F29-1E48-E88E23B0689C}"/>
                  </a:ext>
                </a:extLst>
              </p:cNvPr>
              <p:cNvSpPr/>
              <p:nvPr/>
            </p:nvSpPr>
            <p:spPr>
              <a:xfrm>
                <a:off x="7899853" y="2146939"/>
                <a:ext cx="569897" cy="457694"/>
              </a:xfrm>
              <a:prstGeom prst="arc">
                <a:avLst>
                  <a:gd name="adj1" fmla="val 21471415"/>
                  <a:gd name="adj2" fmla="val 10984499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97F257-0ECA-D718-8766-68B0D0749A78}"/>
                </a:ext>
              </a:extLst>
            </p:cNvPr>
            <p:cNvSpPr txBox="1"/>
            <p:nvPr/>
          </p:nvSpPr>
          <p:spPr>
            <a:xfrm>
              <a:off x="5258970" y="6431978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테두리 분리 후 회전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B4A9AB5-0A9C-3C30-B233-0B0357F71BF9}"/>
              </a:ext>
            </a:extLst>
          </p:cNvPr>
          <p:cNvCxnSpPr>
            <a:cxnSpLocks/>
          </p:cNvCxnSpPr>
          <p:nvPr/>
        </p:nvCxnSpPr>
        <p:spPr>
          <a:xfrm>
            <a:off x="4813963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AECCA03-47B6-7114-4CFD-B4D546588001}"/>
              </a:ext>
            </a:extLst>
          </p:cNvPr>
          <p:cNvCxnSpPr>
            <a:cxnSpLocks/>
          </p:cNvCxnSpPr>
          <p:nvPr/>
        </p:nvCxnSpPr>
        <p:spPr>
          <a:xfrm>
            <a:off x="8602001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BD1FD293-A4E5-1BCF-75D2-78E3B31FE062}"/>
              </a:ext>
            </a:extLst>
          </p:cNvPr>
          <p:cNvGrpSpPr/>
          <p:nvPr/>
        </p:nvGrpSpPr>
        <p:grpSpPr>
          <a:xfrm>
            <a:off x="9057643" y="4845757"/>
            <a:ext cx="2596844" cy="1859843"/>
            <a:chOff x="9126464" y="4845757"/>
            <a:chExt cx="2596844" cy="1859843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647D31ED-EB2D-EF5E-8F6B-356F53A37737}"/>
                </a:ext>
              </a:extLst>
            </p:cNvPr>
            <p:cNvGrpSpPr/>
            <p:nvPr/>
          </p:nvGrpSpPr>
          <p:grpSpPr>
            <a:xfrm>
              <a:off x="10957192" y="5652513"/>
              <a:ext cx="766116" cy="949287"/>
              <a:chOff x="10564825" y="5652513"/>
              <a:chExt cx="766116" cy="949287"/>
            </a:xfrm>
          </p:grpSpPr>
          <p:grpSp>
            <p:nvGrpSpPr>
              <p:cNvPr id="1086" name="그룹 1085">
                <a:extLst>
                  <a:ext uri="{FF2B5EF4-FFF2-40B4-BE49-F238E27FC236}">
                    <a16:creationId xmlns:a16="http://schemas.microsoft.com/office/drawing/2014/main" id="{EF764841-8F9A-89E0-C4FF-85ECEAC01315}"/>
                  </a:ext>
                </a:extLst>
              </p:cNvPr>
              <p:cNvGrpSpPr/>
              <p:nvPr/>
            </p:nvGrpSpPr>
            <p:grpSpPr>
              <a:xfrm>
                <a:off x="10564825" y="5652513"/>
                <a:ext cx="766116" cy="949287"/>
                <a:chOff x="10564825" y="5652513"/>
                <a:chExt cx="766116" cy="949287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2E6EDCB6-1CA2-5273-8A8E-6494AE857830}"/>
                    </a:ext>
                  </a:extLst>
                </p:cNvPr>
                <p:cNvGrpSpPr/>
                <p:nvPr/>
              </p:nvGrpSpPr>
              <p:grpSpPr>
                <a:xfrm>
                  <a:off x="10564825" y="5652513"/>
                  <a:ext cx="766116" cy="752742"/>
                  <a:chOff x="2557364" y="5536194"/>
                  <a:chExt cx="850676" cy="835826"/>
                </a:xfrm>
              </p:grpSpPr>
              <p:pic>
                <p:nvPicPr>
                  <p:cNvPr id="1029" name="Picture 2">
                    <a:extLst>
                      <a:ext uri="{FF2B5EF4-FFF2-40B4-BE49-F238E27FC236}">
                        <a16:creationId xmlns:a16="http://schemas.microsoft.com/office/drawing/2014/main" id="{5E436DF4-8592-0D32-81AA-A5622F443C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2557364" y="5536194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CB7BE19B-E73E-7D91-80DA-0CC3B0AE34B3}"/>
                      </a:ext>
                    </a:extLst>
                  </p:cNvPr>
                  <p:cNvGrpSpPr/>
                  <p:nvPr/>
                </p:nvGrpSpPr>
                <p:grpSpPr>
                  <a:xfrm>
                    <a:off x="2592211" y="5560204"/>
                    <a:ext cx="785932" cy="785933"/>
                    <a:chOff x="2592211" y="4527198"/>
                    <a:chExt cx="785932" cy="785933"/>
                  </a:xfrm>
                </p:grpSpPr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87C438C4-6B90-6E13-238D-2E7D92386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1836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2EACECF4-16FF-D1E7-F103-A2A615E29F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92211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C60C1F83-502D-73C5-49FC-A9FFEEF7F7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26B207CA-C97A-FF73-A46D-2856F9768F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2944957-84F2-EE34-FDD7-91D64BEE7AB5}"/>
                    </a:ext>
                  </a:extLst>
                </p:cNvPr>
                <p:cNvSpPr txBox="1"/>
                <p:nvPr/>
              </p:nvSpPr>
              <p:spPr>
                <a:xfrm>
                  <a:off x="10653732" y="6431432"/>
                  <a:ext cx="588302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감소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cxnSp>
            <p:nvCxnSpPr>
              <p:cNvPr id="1038" name="직선 화살표 연결선 1037">
                <a:extLst>
                  <a:ext uri="{FF2B5EF4-FFF2-40B4-BE49-F238E27FC236}">
                    <a16:creationId xmlns:a16="http://schemas.microsoft.com/office/drawing/2014/main" id="{C6C0A757-DAB5-CEBB-EEC5-D9F2195E0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7265" y="5734969"/>
                <a:ext cx="0" cy="40789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4F8F590B-DE66-7122-BFE8-C6DC628C4F53}"/>
                </a:ext>
              </a:extLst>
            </p:cNvPr>
            <p:cNvGrpSpPr/>
            <p:nvPr/>
          </p:nvGrpSpPr>
          <p:grpSpPr>
            <a:xfrm>
              <a:off x="9126464" y="4845757"/>
              <a:ext cx="2112187" cy="1859843"/>
              <a:chOff x="9126464" y="4846245"/>
              <a:chExt cx="2112187" cy="1859843"/>
            </a:xfrm>
          </p:grpSpPr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654907CB-0F3E-3AC6-3797-920A33941E2E}"/>
                  </a:ext>
                </a:extLst>
              </p:cNvPr>
              <p:cNvGrpSpPr/>
              <p:nvPr/>
            </p:nvGrpSpPr>
            <p:grpSpPr>
              <a:xfrm>
                <a:off x="9126464" y="5224455"/>
                <a:ext cx="1180800" cy="1180800"/>
                <a:chOff x="9102083" y="5104287"/>
                <a:chExt cx="1191600" cy="1191600"/>
              </a:xfrm>
            </p:grpSpPr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8431BD71-6617-E8AC-FA24-E2FB7D679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102083" y="5104287"/>
                  <a:ext cx="1191600" cy="1191600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6" name="그림 1055" descr="하늘, 천체, 별자리, 대기권 밖이(가) 표시된 사진&#10;&#10;자동 생성된 설명">
                  <a:extLst>
                    <a:ext uri="{FF2B5EF4-FFF2-40B4-BE49-F238E27FC236}">
                      <a16:creationId xmlns:a16="http://schemas.microsoft.com/office/drawing/2014/main" id="{BDAA780F-ECE6-1692-E47B-092F4E22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8" r="24493" b="30285"/>
                <a:stretch/>
              </p:blipFill>
              <p:spPr>
                <a:xfrm>
                  <a:off x="9158924" y="5151187"/>
                  <a:ext cx="1080000" cy="1080000"/>
                </a:xfrm>
                <a:prstGeom prst="ellipse">
                  <a:avLst/>
                </a:prstGeom>
                <a:ln>
                  <a:solidFill>
                    <a:srgbClr val="F6F4D2"/>
                  </a:solidFill>
                </a:ln>
              </p:spPr>
            </p:pic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67B4B1C9-ECF5-64A8-FF56-4BC3D2E6A520}"/>
                    </a:ext>
                  </a:extLst>
                </p:cNvPr>
                <p:cNvCxnSpPr>
                  <a:cxnSpLocks/>
                  <a:stCxn id="1056" idx="0"/>
                  <a:endCxn id="1056" idx="4"/>
                </p:cNvCxnSpPr>
                <p:nvPr/>
              </p:nvCxnSpPr>
              <p:spPr>
                <a:xfrm>
                  <a:off x="9698924" y="5151187"/>
                  <a:ext cx="0" cy="1080000"/>
                </a:xfrm>
                <a:prstGeom prst="line">
                  <a:avLst/>
                </a:prstGeom>
                <a:ln w="9525">
                  <a:gradFill flip="none" rotWithShape="1">
                    <a:gsLst>
                      <a:gs pos="25000">
                        <a:srgbClr val="F6F4D2">
                          <a:alpha val="20000"/>
                          <a:lumMod val="100000"/>
                        </a:srgbClr>
                      </a:gs>
                      <a:gs pos="0">
                        <a:srgbClr val="F6F4D2">
                          <a:alpha val="0"/>
                          <a:lumMod val="100000"/>
                        </a:srgbClr>
                      </a:gs>
                      <a:gs pos="75000">
                        <a:srgbClr val="F6F4D2">
                          <a:alpha val="20000"/>
                          <a:lumMod val="100000"/>
                        </a:srgbClr>
                      </a:gs>
                      <a:gs pos="50000">
                        <a:srgbClr val="F6F4D2">
                          <a:lumMod val="100000"/>
                          <a:alpha val="50000"/>
                        </a:srgbClr>
                      </a:gs>
                      <a:gs pos="100000">
                        <a:srgbClr val="F6F4D2">
                          <a:alpha val="0"/>
                          <a:lumMod val="10000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07DC49EC-52D5-AA10-182A-B3A96A8593D4}"/>
                  </a:ext>
                </a:extLst>
              </p:cNvPr>
              <p:cNvGrpSpPr/>
              <p:nvPr/>
            </p:nvGrpSpPr>
            <p:grpSpPr>
              <a:xfrm>
                <a:off x="9458451" y="4846245"/>
                <a:ext cx="1780200" cy="655437"/>
                <a:chOff x="9458451" y="4846245"/>
                <a:chExt cx="1780200" cy="655437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22630684-04EF-1934-0F74-4B6CBD9EC44E}"/>
                    </a:ext>
                  </a:extLst>
                </p:cNvPr>
                <p:cNvSpPr txBox="1"/>
                <p:nvPr/>
              </p:nvSpPr>
              <p:spPr>
                <a:xfrm>
                  <a:off x="9945520" y="4846245"/>
                  <a:ext cx="1293131" cy="246221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F3535D72-C00A-963A-6E0F-D50BC39BEB64}"/>
                    </a:ext>
                  </a:extLst>
                </p:cNvPr>
                <p:cNvGrpSpPr/>
                <p:nvPr/>
              </p:nvGrpSpPr>
              <p:grpSpPr>
                <a:xfrm>
                  <a:off x="9458451" y="4969357"/>
                  <a:ext cx="487068" cy="532325"/>
                  <a:chOff x="2418506" y="5036036"/>
                  <a:chExt cx="487068" cy="53232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49" name="타원 1048">
                    <a:extLst>
                      <a:ext uri="{FF2B5EF4-FFF2-40B4-BE49-F238E27FC236}">
                        <a16:creationId xmlns:a16="http://schemas.microsoft.com/office/drawing/2014/main" id="{6B8EDCD8-F70D-ACC5-FF76-EBEAE902C031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50" name="연결선: 꺾임 1049">
                    <a:extLst>
                      <a:ext uri="{FF2B5EF4-FFF2-40B4-BE49-F238E27FC236}">
                        <a16:creationId xmlns:a16="http://schemas.microsoft.com/office/drawing/2014/main" id="{C3821142-9249-A81E-5E40-518484DD5C73}"/>
                      </a:ext>
                    </a:extLst>
                  </p:cNvPr>
                  <p:cNvCxnSpPr>
                    <a:cxnSpLocks/>
                    <a:stCxn id="1049" idx="0"/>
                    <a:endCxn id="1040" idx="1"/>
                  </p:cNvCxnSpPr>
                  <p:nvPr/>
                </p:nvCxnSpPr>
                <p:spPr>
                  <a:xfrm rot="5400000" flipH="1" flipV="1">
                    <a:off x="2468276" y="5034531"/>
                    <a:ext cx="435794" cy="43880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089" name="Picture 2">
                <a:extLst>
                  <a:ext uri="{FF2B5EF4-FFF2-40B4-BE49-F238E27FC236}">
                    <a16:creationId xmlns:a16="http://schemas.microsoft.com/office/drawing/2014/main" id="{E9288B6E-61BE-0067-E5E7-EB8DA2390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46" t="15450" r="22216" b="14410"/>
              <a:stretch/>
            </p:blipFill>
            <p:spPr bwMode="auto">
              <a:xfrm>
                <a:off x="9284081" y="5592018"/>
                <a:ext cx="379552" cy="47591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0" name="Picture 4">
                <a:extLst>
                  <a:ext uri="{FF2B5EF4-FFF2-40B4-BE49-F238E27FC236}">
                    <a16:creationId xmlns:a16="http://schemas.microsoft.com/office/drawing/2014/main" id="{8CEE7420-A234-3772-3535-5E7C74815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0" t="28850" r="19120" b="28720"/>
              <a:stretch/>
            </p:blipFill>
            <p:spPr bwMode="auto">
              <a:xfrm>
                <a:off x="9797767" y="5681532"/>
                <a:ext cx="390328" cy="2702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7850C73-DC47-D81C-AACF-6818D93F53F4}"/>
                  </a:ext>
                </a:extLst>
              </p:cNvPr>
              <p:cNvSpPr txBox="1"/>
              <p:nvPr/>
            </p:nvSpPr>
            <p:spPr>
              <a:xfrm>
                <a:off x="9297679" y="6486767"/>
                <a:ext cx="838371" cy="219321"/>
              </a:xfrm>
              <a:prstGeom prst="rect">
                <a:avLst/>
              </a:prstGeom>
              <a:noFill/>
            </p:spPr>
            <p:txBody>
              <a:bodyPr wrap="none" lIns="0" tIns="46800" rIns="0" bIns="1800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 표시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12" name="그룹 1111">
                <a:extLst>
                  <a:ext uri="{FF2B5EF4-FFF2-40B4-BE49-F238E27FC236}">
                    <a16:creationId xmlns:a16="http://schemas.microsoft.com/office/drawing/2014/main" id="{32542E03-7E07-EB56-CB37-3BDAEB8E4F6D}"/>
                  </a:ext>
                </a:extLst>
              </p:cNvPr>
              <p:cNvGrpSpPr/>
              <p:nvPr/>
            </p:nvGrpSpPr>
            <p:grpSpPr>
              <a:xfrm>
                <a:off x="9424013" y="5927732"/>
                <a:ext cx="585703" cy="559035"/>
                <a:chOff x="9424013" y="5927732"/>
                <a:chExt cx="585703" cy="55903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B7B452D-4FDA-56D1-73BC-D858448EDF24}"/>
                    </a:ext>
                  </a:extLst>
                </p:cNvPr>
                <p:cNvSpPr/>
                <p:nvPr/>
              </p:nvSpPr>
              <p:spPr>
                <a:xfrm>
                  <a:off x="9424013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39561843-DCD3-3F72-9524-2C0FC0DAE505}"/>
                    </a:ext>
                  </a:extLst>
                </p:cNvPr>
                <p:cNvSpPr/>
                <p:nvPr/>
              </p:nvSpPr>
              <p:spPr>
                <a:xfrm>
                  <a:off x="9913184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0" name="연결선: 꺾임 1099">
                  <a:extLst>
                    <a:ext uri="{FF2B5EF4-FFF2-40B4-BE49-F238E27FC236}">
                      <a16:creationId xmlns:a16="http://schemas.microsoft.com/office/drawing/2014/main" id="{1EA5564D-5CE5-34B1-8AEF-A483CC476246}"/>
                    </a:ext>
                  </a:extLst>
                </p:cNvPr>
                <p:cNvCxnSpPr>
                  <a:stCxn id="1094" idx="4"/>
                  <a:endCxn id="1092" idx="0"/>
                </p:cNvCxnSpPr>
                <p:nvPr/>
              </p:nvCxnSpPr>
              <p:spPr>
                <a:xfrm rot="16200000" flipH="1">
                  <a:off x="9363321" y="6133222"/>
                  <a:ext cx="462503" cy="244586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1" name="연결선: 꺾임 1100">
                  <a:extLst>
                    <a:ext uri="{FF2B5EF4-FFF2-40B4-BE49-F238E27FC236}">
                      <a16:creationId xmlns:a16="http://schemas.microsoft.com/office/drawing/2014/main" id="{DDE07230-CB27-BECD-0C34-35069E4B0BC7}"/>
                    </a:ext>
                  </a:extLst>
                </p:cNvPr>
                <p:cNvCxnSpPr>
                  <a:cxnSpLocks/>
                  <a:stCxn id="1097" idx="4"/>
                  <a:endCxn id="1092" idx="0"/>
                </p:cNvCxnSpPr>
                <p:nvPr/>
              </p:nvCxnSpPr>
              <p:spPr>
                <a:xfrm rot="5400000">
                  <a:off x="9607907" y="6133223"/>
                  <a:ext cx="462503" cy="244585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22F6-B788-AD8F-4162-403A840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80BDD-FF13-2C08-D669-72C7379E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23FD-20C0-96D7-00C1-44AAC77B6FB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6DAA3-5A84-940D-153A-B1A8729D026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A736E-383F-88F6-8790-56EA87423FB4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386CC-349D-D1D0-BC32-2C9E77684F5C}"/>
              </a:ext>
            </a:extLst>
          </p:cNvPr>
          <p:cNvSpPr txBox="1"/>
          <p:nvPr/>
        </p:nvSpPr>
        <p:spPr>
          <a:xfrm>
            <a:off x="1450975" y="1842171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D467E-1E5A-7779-5C2A-DC507DCB017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2428-22CB-9926-27D2-76BB4864C303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7EF94-F1DB-FDFC-35B7-7C995C7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AAF6B4-1335-E38A-FAC2-B05ED21F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52765"/>
              </p:ext>
            </p:extLst>
          </p:nvPr>
        </p:nvGraphicFramePr>
        <p:xfrm>
          <a:off x="1450975" y="2148534"/>
          <a:ext cx="6284639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7752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6571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B5C92BF-30C9-B1D1-02B5-FEA1C4623119}"/>
              </a:ext>
            </a:extLst>
          </p:cNvPr>
          <p:cNvGrpSpPr/>
          <p:nvPr/>
        </p:nvGrpSpPr>
        <p:grpSpPr>
          <a:xfrm>
            <a:off x="1450975" y="722339"/>
            <a:ext cx="6250109" cy="930717"/>
            <a:chOff x="1450975" y="902429"/>
            <a:chExt cx="6250109" cy="93071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9024B9-C519-AFFF-DDE1-2A1D268A5A2A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7A459E-B47C-11C5-BED6-3EC143ED78F7}"/>
                </a:ext>
              </a:extLst>
            </p:cNvPr>
            <p:cNvSpPr txBox="1"/>
            <p:nvPr/>
          </p:nvSpPr>
          <p:spPr>
            <a:xfrm>
              <a:off x="1450975" y="1150908"/>
              <a:ext cx="4743904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 황도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별자리를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 양상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분류하는 것에 기인한 분류 방법입니다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스킬은 양상으로 분류되지 않습니다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42FFF-5142-8DBA-F6A6-9196E43D8F29}"/>
              </a:ext>
            </a:extLst>
          </p:cNvPr>
          <p:cNvGrpSpPr/>
          <p:nvPr/>
        </p:nvGrpSpPr>
        <p:grpSpPr>
          <a:xfrm>
            <a:off x="8138160" y="2615487"/>
            <a:ext cx="3493776" cy="3169006"/>
            <a:chOff x="8737858" y="1435048"/>
            <a:chExt cx="3493776" cy="316900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E4F28B-612E-4036-A93D-ECC14431C065}"/>
                </a:ext>
              </a:extLst>
            </p:cNvPr>
            <p:cNvGrpSpPr/>
            <p:nvPr/>
          </p:nvGrpSpPr>
          <p:grpSpPr>
            <a:xfrm>
              <a:off x="8737858" y="3224541"/>
              <a:ext cx="3113425" cy="1379513"/>
              <a:chOff x="5649148" y="5242636"/>
              <a:chExt cx="3113425" cy="13795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0578A-AC68-6EE0-6A1E-BE8F6E146BDA}"/>
                  </a:ext>
                </a:extLst>
              </p:cNvPr>
              <p:cNvSpPr txBox="1"/>
              <p:nvPr/>
            </p:nvSpPr>
            <p:spPr>
              <a:xfrm>
                <a:off x="5902619" y="5242636"/>
                <a:ext cx="260648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아이덴티티 스킬 활성화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08347-09FF-177B-1680-5A17F9B1F150}"/>
                  </a:ext>
                </a:extLst>
              </p:cNvPr>
              <p:cNvGrpSpPr/>
              <p:nvPr/>
            </p:nvGrpSpPr>
            <p:grpSpPr>
              <a:xfrm>
                <a:off x="6235226" y="5926055"/>
                <a:ext cx="1941269" cy="394210"/>
                <a:chOff x="9065223" y="3249189"/>
                <a:chExt cx="1941269" cy="39421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1A51EA5-EA83-0091-BA1B-D930345995E2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78442-1CCB-3B5C-4C58-77AF83B6E416}"/>
                    </a:ext>
                  </a:extLst>
                </p:cNvPr>
                <p:cNvSpPr txBox="1"/>
                <p:nvPr/>
              </p:nvSpPr>
              <p:spPr>
                <a:xfrm>
                  <a:off x="10653831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황소자리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F1D5564-EC34-1B2D-B56F-89DFBA3A53E9}"/>
                  </a:ext>
                </a:extLst>
              </p:cNvPr>
              <p:cNvGrpSpPr/>
              <p:nvPr/>
            </p:nvGrpSpPr>
            <p:grpSpPr>
              <a:xfrm>
                <a:off x="5649148" y="6391317"/>
                <a:ext cx="3113425" cy="230832"/>
                <a:chOff x="5667852" y="6391317"/>
                <a:chExt cx="3113425" cy="230832"/>
              </a:xfrm>
            </p:grpSpPr>
            <p:sp>
              <p:nvSpPr>
                <p:cNvPr id="21" name="더하기 기호 20">
                  <a:extLst>
                    <a:ext uri="{FF2B5EF4-FFF2-40B4-BE49-F238E27FC236}">
                      <a16:creationId xmlns:a16="http://schemas.microsoft.com/office/drawing/2014/main" id="{8D9431EC-45F8-6B12-87F5-918277C25ECE}"/>
                    </a:ext>
                  </a:extLst>
                </p:cNvPr>
                <p:cNvSpPr/>
                <p:nvPr/>
              </p:nvSpPr>
              <p:spPr>
                <a:xfrm>
                  <a:off x="7141955" y="6423103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B1EA9A9-4F18-1EC1-3CB0-EC087E9142FB}"/>
                    </a:ext>
                  </a:extLst>
                </p:cNvPr>
                <p:cNvSpPr/>
                <p:nvPr/>
              </p:nvSpPr>
              <p:spPr>
                <a:xfrm>
                  <a:off x="5667852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29700B-F7B9-AD46-79D4-358205ED2FD5}"/>
                    </a:ext>
                  </a:extLst>
                </p:cNvPr>
                <p:cNvSpPr/>
                <p:nvPr/>
              </p:nvSpPr>
              <p:spPr>
                <a:xfrm>
                  <a:off x="7416503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B558B0-C64F-F2B2-F9AD-4CE64CE10921}"/>
                  </a:ext>
                </a:extLst>
              </p:cNvPr>
              <p:cNvGrpSpPr/>
              <p:nvPr/>
            </p:nvGrpSpPr>
            <p:grpSpPr>
              <a:xfrm>
                <a:off x="6800247" y="5516198"/>
                <a:ext cx="850676" cy="866285"/>
                <a:chOff x="6800247" y="5516198"/>
                <a:chExt cx="850676" cy="866285"/>
              </a:xfrm>
            </p:grpSpPr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087B68F7-8D04-C974-D84E-BAD51F2DAA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6800247" y="55161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B45F863-43A7-0DFF-4916-82D23E739D8E}"/>
                    </a:ext>
                  </a:extLst>
                </p:cNvPr>
                <p:cNvGrpSpPr/>
                <p:nvPr/>
              </p:nvGrpSpPr>
              <p:grpSpPr>
                <a:xfrm>
                  <a:off x="6831944" y="5536194"/>
                  <a:ext cx="785932" cy="846289"/>
                  <a:chOff x="6854144" y="5536194"/>
                  <a:chExt cx="785932" cy="846289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71F70CBE-90BF-6A68-F049-70818248C8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54144" y="5536194"/>
                    <a:ext cx="785932" cy="785933"/>
                    <a:chOff x="7827371" y="4796310"/>
                    <a:chExt cx="721987" cy="720000"/>
                  </a:xfrm>
                </p:grpSpPr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773BC54-C452-8A7C-CE56-151321BD9A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890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96F74DCB-5122-DE93-A82C-26FCDFB40A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27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9E4D0744-7A36-E008-9737-D4B694D019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6909478" y="5763376"/>
                    <a:ext cx="267717" cy="335688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별: 꼭짓점 4개 32">
                    <a:extLst>
                      <a:ext uri="{FF2B5EF4-FFF2-40B4-BE49-F238E27FC236}">
                        <a16:creationId xmlns:a16="http://schemas.microsoft.com/office/drawing/2014/main" id="{B5D0E5B9-854E-D7FA-5FDD-3EC6292CCAC9}"/>
                      </a:ext>
                    </a:extLst>
                  </p:cNvPr>
                  <p:cNvSpPr/>
                  <p:nvPr/>
                </p:nvSpPr>
                <p:spPr>
                  <a:xfrm>
                    <a:off x="7135980" y="6151651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129E34B1-8E0C-8548-1CFC-BAD2B68D64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59" t="31677" r="33210" b="32949"/>
                <a:stretch/>
              </p:blipFill>
              <p:spPr bwMode="auto">
                <a:xfrm>
                  <a:off x="7270474" y="5778067"/>
                  <a:ext cx="270344" cy="300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69D0C3-CAE1-13CE-6D3B-045E4E895058}"/>
                </a:ext>
              </a:extLst>
            </p:cNvPr>
            <p:cNvGrpSpPr/>
            <p:nvPr/>
          </p:nvGrpSpPr>
          <p:grpSpPr>
            <a:xfrm>
              <a:off x="8737858" y="1435048"/>
              <a:ext cx="3493776" cy="1379513"/>
              <a:chOff x="1549899" y="3791360"/>
              <a:chExt cx="3493776" cy="137951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F0331B-E6A3-7EB5-EBC3-10BF44429765}"/>
                  </a:ext>
                </a:extLst>
              </p:cNvPr>
              <p:cNvSpPr txBox="1"/>
              <p:nvPr/>
            </p:nvSpPr>
            <p:spPr>
              <a:xfrm>
                <a:off x="2152246" y="3791360"/>
                <a:ext cx="191077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효과만 적용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0093808-60E4-8FF6-FF7B-65DCC3E4BA99}"/>
                  </a:ext>
                </a:extLst>
              </p:cNvPr>
              <p:cNvGrpSpPr/>
              <p:nvPr/>
            </p:nvGrpSpPr>
            <p:grpSpPr>
              <a:xfrm>
                <a:off x="2114956" y="4474779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02F44C2-3B83-124B-8DCD-4910B9757CA8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BB62B1E-D4D5-759A-0E17-A08E45F4B18A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B01F005-042D-1769-F375-C9615965192F}"/>
                  </a:ext>
                </a:extLst>
              </p:cNvPr>
              <p:cNvGrpSpPr/>
              <p:nvPr/>
            </p:nvGrpSpPr>
            <p:grpSpPr>
              <a:xfrm>
                <a:off x="1549899" y="4940041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41EA5F5-7300-0B28-84DE-0B029FDE38B0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FDF6209C-DE5B-B496-447B-A568D04B3F74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A658F106-99C9-B317-4E8F-050B0B6B77F5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0C65E8A-496A-D7A2-612F-02E4EB4377F7}"/>
                  </a:ext>
                </a:extLst>
              </p:cNvPr>
              <p:cNvGrpSpPr/>
              <p:nvPr/>
            </p:nvGrpSpPr>
            <p:grpSpPr>
              <a:xfrm>
                <a:off x="2682294" y="4064922"/>
                <a:ext cx="850676" cy="875119"/>
                <a:chOff x="2682294" y="5566998"/>
                <a:chExt cx="850676" cy="875119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2698B9B-1BBD-DD75-7817-B48E0E03C0ED}"/>
                    </a:ext>
                  </a:extLst>
                </p:cNvPr>
                <p:cNvGrpSpPr/>
                <p:nvPr/>
              </p:nvGrpSpPr>
              <p:grpSpPr>
                <a:xfrm>
                  <a:off x="2682294" y="5566998"/>
                  <a:ext cx="850676" cy="835826"/>
                  <a:chOff x="9981903" y="5055558"/>
                  <a:chExt cx="818278" cy="803993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B420606B-FBB7-3524-572A-75946C48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9981903" y="5055558"/>
                    <a:ext cx="818278" cy="803993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9250C02-41AA-73A7-C197-9D24547B58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015423" y="5074792"/>
                    <a:ext cx="756000" cy="756000"/>
                    <a:chOff x="7809871" y="4796310"/>
                    <a:chExt cx="721987" cy="720000"/>
                  </a:xfrm>
                </p:grpSpPr>
                <p:sp>
                  <p:nvSpPr>
                    <p:cNvPr id="49" name="자유형: 도형 48">
                      <a:extLst>
                        <a:ext uri="{FF2B5EF4-FFF2-40B4-BE49-F238E27FC236}">
                          <a16:creationId xmlns:a16="http://schemas.microsoft.com/office/drawing/2014/main" id="{9F5FBC80-C861-D452-F7DB-DB51DEC878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715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자유형: 도형 49">
                      <a:extLst>
                        <a:ext uri="{FF2B5EF4-FFF2-40B4-BE49-F238E27FC236}">
                          <a16:creationId xmlns:a16="http://schemas.microsoft.com/office/drawing/2014/main" id="{CE0CCDA7-1D90-4E43-5D77-D3128A73C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98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F42FAD03-9CFC-F9AC-DF21-BFA7148A1F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10086974" y="5293322"/>
                    <a:ext cx="257521" cy="322903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4">
                    <a:extLst>
                      <a:ext uri="{FF2B5EF4-FFF2-40B4-BE49-F238E27FC236}">
                        <a16:creationId xmlns:a16="http://schemas.microsoft.com/office/drawing/2014/main" id="{2288F04A-DE65-6404-19FD-4AA13475F1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00" t="28850" r="19120" b="28720"/>
                  <a:stretch/>
                </p:blipFill>
                <p:spPr bwMode="auto">
                  <a:xfrm>
                    <a:off x="10408344" y="5334630"/>
                    <a:ext cx="332691" cy="2303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4" name="별: 꼭짓점 4개 33">
                  <a:extLst>
                    <a:ext uri="{FF2B5EF4-FFF2-40B4-BE49-F238E27FC236}">
                      <a16:creationId xmlns:a16="http://schemas.microsoft.com/office/drawing/2014/main" id="{C554F7D6-0BFA-F730-3186-FCC99EA349E4}"/>
                    </a:ext>
                  </a:extLst>
                </p:cNvPr>
                <p:cNvSpPr/>
                <p:nvPr/>
              </p:nvSpPr>
              <p:spPr>
                <a:xfrm>
                  <a:off x="2995414" y="6211285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A0D91D-6D76-1517-7A7F-FC8AB528B2B8}"/>
              </a:ext>
            </a:extLst>
          </p:cNvPr>
          <p:cNvSpPr txBox="1"/>
          <p:nvPr/>
        </p:nvSpPr>
        <p:spPr>
          <a:xfrm>
            <a:off x="1450975" y="3982763"/>
            <a:ext cx="1041952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양상의 기호와 색깔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8C92D6-2AC8-E305-CE2A-E9212884FFA0}"/>
              </a:ext>
            </a:extLst>
          </p:cNvPr>
          <p:cNvSpPr txBox="1"/>
          <p:nvPr/>
        </p:nvSpPr>
        <p:spPr>
          <a:xfrm>
            <a:off x="1490212" y="5500356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첫 번째 기록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C9AD58-32FC-3D05-F548-C1A8B9986E18}"/>
              </a:ext>
            </a:extLst>
          </p:cNvPr>
          <p:cNvSpPr txBox="1"/>
          <p:nvPr/>
        </p:nvSpPr>
        <p:spPr>
          <a:xfrm>
            <a:off x="2762294" y="5475211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26164-8DEC-6EDC-5636-0B14475DC03E}"/>
              </a:ext>
            </a:extLst>
          </p:cNvPr>
          <p:cNvSpPr txBox="1"/>
          <p:nvPr/>
        </p:nvSpPr>
        <p:spPr>
          <a:xfrm>
            <a:off x="1450974" y="4195741"/>
            <a:ext cx="3496150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사용하면 해당 스킬의 양상이 기록됩니다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양상으로 두개 기록하는 경우 기호가 더욱 빛나며 대칭을 이룹니다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pic>
        <p:nvPicPr>
          <p:cNvPr id="42" name="그림 41" descr="그래픽, 상징, 그래픽 디자인, 블랙이(가) 표시된 사진&#10;&#10;자동 생성된 설명">
            <a:extLst>
              <a:ext uri="{FF2B5EF4-FFF2-40B4-BE49-F238E27FC236}">
                <a16:creationId xmlns:a16="http://schemas.microsoft.com/office/drawing/2014/main" id="{DF4223BC-AAE7-C057-C5BF-4E044FDF002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t="29668" r="9301" b="29345"/>
          <a:stretch/>
        </p:blipFill>
        <p:spPr>
          <a:xfrm>
            <a:off x="2721206" y="4709765"/>
            <a:ext cx="1237942" cy="624841"/>
          </a:xfrm>
          <a:prstGeom prst="rect">
            <a:avLst/>
          </a:prstGeom>
          <a:effectLst>
            <a:glow rad="88900">
              <a:srgbClr val="760000"/>
            </a:glow>
          </a:effectLst>
        </p:spPr>
      </p:pic>
      <p:pic>
        <p:nvPicPr>
          <p:cNvPr id="56" name="그림 55" descr="그래픽, 상징, 그래픽 디자인, 블랙이(가) 표시된 사진&#10;&#10;자동 생성된 설명">
            <a:extLst>
              <a:ext uri="{FF2B5EF4-FFF2-40B4-BE49-F238E27FC236}">
                <a16:creationId xmlns:a16="http://schemas.microsoft.com/office/drawing/2014/main" id="{AF838B4A-E466-3325-A7AF-49719EA711E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t="29668" r="49904" b="29345"/>
          <a:stretch/>
        </p:blipFill>
        <p:spPr>
          <a:xfrm>
            <a:off x="1591237" y="4762972"/>
            <a:ext cx="618971" cy="624841"/>
          </a:xfrm>
          <a:prstGeom prst="rect">
            <a:avLst/>
          </a:prstGeom>
          <a:effectLst>
            <a:glow rad="88900">
              <a:srgbClr val="760000"/>
            </a:glow>
          </a:effec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CDF1F9E7-C5AB-2988-5DC2-CB8C08558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7528" r="6504" b="6504"/>
          <a:stretch/>
        </p:blipFill>
        <p:spPr bwMode="auto">
          <a:xfrm>
            <a:off x="6081061" y="4529556"/>
            <a:ext cx="953498" cy="953498"/>
          </a:xfrm>
          <a:prstGeom prst="rect">
            <a:avLst/>
          </a:prstGeom>
          <a:noFill/>
          <a:effectLst>
            <a:glow rad="63500">
              <a:schemeClr val="accent3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 descr="상징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E84617A2-56A1-0A53-FC44-BDCBE450AD21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212227"/>
              </a:clrFrom>
              <a:clrTo>
                <a:srgbClr val="2122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60" y="4769582"/>
            <a:ext cx="939347" cy="678879"/>
          </a:xfrm>
          <a:prstGeom prst="rect">
            <a:avLst/>
          </a:prstGeom>
          <a:effectLst>
            <a:glow rad="63500">
              <a:schemeClr val="accent3"/>
            </a:glo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01787F4-7014-E645-1B36-0301C7C72CC4}"/>
              </a:ext>
            </a:extLst>
          </p:cNvPr>
          <p:cNvSpPr txBox="1"/>
          <p:nvPr/>
        </p:nvSpPr>
        <p:spPr>
          <a:xfrm>
            <a:off x="4722192" y="5539189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첫 번째 기록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DE7A1-15F6-92BF-D6A6-F5567ABA255A}"/>
              </a:ext>
            </a:extLst>
          </p:cNvPr>
          <p:cNvSpPr txBox="1"/>
          <p:nvPr/>
        </p:nvSpPr>
        <p:spPr>
          <a:xfrm>
            <a:off x="5994274" y="5514044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052C-2808-B58F-B439-A809BB4D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FBB66B-47FD-0B64-A102-E3BFC625C5F9}"/>
              </a:ext>
            </a:extLst>
          </p:cNvPr>
          <p:cNvGrpSpPr/>
          <p:nvPr/>
        </p:nvGrpSpPr>
        <p:grpSpPr>
          <a:xfrm>
            <a:off x="1450975" y="914061"/>
            <a:ext cx="9603105" cy="5401747"/>
            <a:chOff x="1450975" y="914061"/>
            <a:chExt cx="9603105" cy="54017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F9411C-A69E-2545-1B92-FC4BB9E7C163}"/>
                </a:ext>
              </a:extLst>
            </p:cNvPr>
            <p:cNvSpPr/>
            <p:nvPr/>
          </p:nvSpPr>
          <p:spPr>
            <a:xfrm>
              <a:off x="1450975" y="914061"/>
              <a:ext cx="9603105" cy="5401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인게임</a:t>
              </a:r>
              <a:r>
                <a:rPr lang="ko-KR" altLang="en-US" dirty="0"/>
                <a:t> 이미지</a:t>
              </a:r>
              <a:r>
                <a:rPr lang="en-US" altLang="ko-KR" dirty="0"/>
                <a:t>(</a:t>
              </a:r>
              <a:r>
                <a:rPr lang="ko-KR" altLang="en-US" dirty="0"/>
                <a:t>배경</a:t>
              </a:r>
              <a:r>
                <a:rPr lang="en-US" altLang="ko-KR" dirty="0"/>
                <a:t>, HUD)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/>
                <a:t>양상 정보 창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B7CDF90-866A-91B7-D962-EF7941C7E12B}"/>
                </a:ext>
              </a:extLst>
            </p:cNvPr>
            <p:cNvGrpSpPr/>
            <p:nvPr/>
          </p:nvGrpSpPr>
          <p:grpSpPr>
            <a:xfrm>
              <a:off x="2847377" y="1387812"/>
              <a:ext cx="6810300" cy="3784949"/>
              <a:chOff x="2690850" y="1387812"/>
              <a:chExt cx="6810300" cy="378494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FA033BA-B478-38D3-253F-8E3D4CBBF5AB}"/>
                  </a:ext>
                </a:extLst>
              </p:cNvPr>
              <p:cNvGrpSpPr/>
              <p:nvPr/>
            </p:nvGrpSpPr>
            <p:grpSpPr>
              <a:xfrm>
                <a:off x="2690850" y="1387812"/>
                <a:ext cx="6810300" cy="371869"/>
                <a:chOff x="2690850" y="1422814"/>
                <a:chExt cx="6810300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A1CEB62-E507-1ECA-1C1A-88C93724EF11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6810300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4B372D-715A-147B-4EFC-41766ECA9608}"/>
                    </a:ext>
                  </a:extLst>
                </p:cNvPr>
                <p:cNvSpPr txBox="1"/>
                <p:nvPr/>
              </p:nvSpPr>
              <p:spPr>
                <a:xfrm>
                  <a:off x="5811467" y="1470249"/>
                  <a:ext cx="569067" cy="276999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C2A5CD-EAC3-5079-A323-00FDFF09CE26}"/>
                    </a:ext>
                  </a:extLst>
                </p:cNvPr>
                <p:cNvSpPr txBox="1"/>
                <p:nvPr/>
              </p:nvSpPr>
              <p:spPr>
                <a:xfrm>
                  <a:off x="9245806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430C810-B6EF-D553-6C8E-73FD9962B137}"/>
                  </a:ext>
                </a:extLst>
              </p:cNvPr>
              <p:cNvGrpSpPr/>
              <p:nvPr/>
            </p:nvGrpSpPr>
            <p:grpSpPr>
              <a:xfrm>
                <a:off x="2690850" y="1759681"/>
                <a:ext cx="6810300" cy="3413080"/>
                <a:chOff x="2690850" y="1759681"/>
                <a:chExt cx="6810300" cy="341308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2E7950D-C9B9-9E7F-FA9C-A332DCD7E708}"/>
                    </a:ext>
                  </a:extLst>
                </p:cNvPr>
                <p:cNvSpPr/>
                <p:nvPr/>
              </p:nvSpPr>
              <p:spPr>
                <a:xfrm>
                  <a:off x="2690850" y="1759681"/>
                  <a:ext cx="6810300" cy="3413080"/>
                </a:xfrm>
                <a:prstGeom prst="rect">
                  <a:avLst/>
                </a:prstGeom>
                <a:blipFill>
                  <a:blip r:embed="rId2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3300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7A799E1-8252-7F7B-0523-D70E9E8FFC2D}"/>
                    </a:ext>
                  </a:extLst>
                </p:cNvPr>
                <p:cNvGrpSpPr/>
                <p:nvPr/>
              </p:nvGrpSpPr>
              <p:grpSpPr>
                <a:xfrm>
                  <a:off x="2690850" y="1759681"/>
                  <a:ext cx="6810300" cy="3413080"/>
                  <a:chOff x="2690850" y="1794683"/>
                  <a:chExt cx="6810300" cy="341308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FB5F113-F75C-6473-1CEB-86B677F49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90850" y="3495127"/>
                    <a:ext cx="6810300" cy="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41828DDD-9AB1-D62D-40E0-B14BBECFB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3808" y="1794683"/>
                    <a:ext cx="0" cy="341308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" name="그림 27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0EA86008-6D9C-A119-F6C5-6F54107BE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1" t="116" r="6898" b="13920"/>
                <a:stretch/>
              </p:blipFill>
              <p:spPr>
                <a:xfrm>
                  <a:off x="4970067" y="2337712"/>
                  <a:ext cx="2251867" cy="2256436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7ECF33-2FD3-2E7A-731B-9FCFFABB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82A18-6D36-1107-EBE6-7DF40F1F6D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17661-B5F3-DDF1-FDB4-95C18551067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CCEF-6733-76F5-C249-A0965EC756C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D69FB-10AA-71C9-64ED-0A4C19598EE2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E84E-7E74-365D-593C-C9F9EA06E509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5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6B3F0-A8D0-74E6-CB01-E393FEE31F5B}"/>
              </a:ext>
            </a:extLst>
          </p:cNvPr>
          <p:cNvSpPr/>
          <p:nvPr/>
        </p:nvSpPr>
        <p:spPr>
          <a:xfrm>
            <a:off x="3239870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FF000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9108C-4E7C-4ABD-A1A8-C0B7A326E750}"/>
              </a:ext>
            </a:extLst>
          </p:cNvPr>
          <p:cNvSpPr txBox="1"/>
          <p:nvPr/>
        </p:nvSpPr>
        <p:spPr>
          <a:xfrm>
            <a:off x="5541774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9CF0B-6707-2EF3-B43A-980BD5648959}"/>
              </a:ext>
            </a:extLst>
          </p:cNvPr>
          <p:cNvSpPr/>
          <p:nvPr/>
        </p:nvSpPr>
        <p:spPr>
          <a:xfrm>
            <a:off x="6537061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70C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4095D-9BA0-42DF-74C7-8540D2260CE6}"/>
              </a:ext>
            </a:extLst>
          </p:cNvPr>
          <p:cNvSpPr txBox="1"/>
          <p:nvPr/>
        </p:nvSpPr>
        <p:spPr>
          <a:xfrm>
            <a:off x="6687570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82F36-FAE2-DB8C-6EB4-48CDEA470C46}"/>
              </a:ext>
            </a:extLst>
          </p:cNvPr>
          <p:cNvSpPr/>
          <p:nvPr/>
        </p:nvSpPr>
        <p:spPr>
          <a:xfrm>
            <a:off x="3237457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B05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3218A-B596-FC97-3B62-6C6D187636A4}"/>
              </a:ext>
            </a:extLst>
          </p:cNvPr>
          <p:cNvSpPr txBox="1"/>
          <p:nvPr/>
        </p:nvSpPr>
        <p:spPr>
          <a:xfrm>
            <a:off x="5541774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921E6-CF18-4E3E-02BD-997671DEC1A9}"/>
              </a:ext>
            </a:extLst>
          </p:cNvPr>
          <p:cNvSpPr/>
          <p:nvPr/>
        </p:nvSpPr>
        <p:spPr>
          <a:xfrm>
            <a:off x="6537061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chemeClr val="tx1">
                <a:alpha val="5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AD3BB-1A97-B60B-BD41-CFAC23FA863D}"/>
              </a:ext>
            </a:extLst>
          </p:cNvPr>
          <p:cNvSpPr txBox="1"/>
          <p:nvPr/>
        </p:nvSpPr>
        <p:spPr>
          <a:xfrm>
            <a:off x="6687570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3598E9-719C-C4DD-7010-5614C04F9812}"/>
              </a:ext>
            </a:extLst>
          </p:cNvPr>
          <p:cNvGrpSpPr/>
          <p:nvPr/>
        </p:nvGrpSpPr>
        <p:grpSpPr>
          <a:xfrm>
            <a:off x="7528970" y="4046327"/>
            <a:ext cx="642695" cy="642695"/>
            <a:chOff x="-16161533" y="-9408174"/>
            <a:chExt cx="27962078" cy="27962078"/>
          </a:xfrm>
        </p:grpSpPr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A3B78BE-6F31-F88B-B1E7-9B2B5421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2228" r="9341" b="17560"/>
            <a:stretch/>
          </p:blipFill>
          <p:spPr>
            <a:xfrm>
              <a:off x="-8780490" y="-2027131"/>
              <a:ext cx="13199993" cy="13199993"/>
            </a:xfrm>
            <a:prstGeom prst="rect">
              <a:avLst/>
            </a:prstGeom>
          </p:spPr>
        </p:pic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082AD8-6A55-CB4E-FE96-F9B858255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00" b="88429" l="9000" r="89429">
                          <a14:foregroundMark x1="21857" y1="40429" x2="21857" y2="40429"/>
                          <a14:foregroundMark x1="25571" y1="31571" x2="12000" y2="45143"/>
                          <a14:foregroundMark x1="21571" y1="26714" x2="16714" y2="60857"/>
                          <a14:foregroundMark x1="16857" y1="29571" x2="27429" y2="58857"/>
                          <a14:foregroundMark x1="26104" y1="47656" x2="25571" y2="61714"/>
                          <a14:foregroundMark x1="26714" y1="31571" x2="26139" y2="46732"/>
                          <a14:foregroundMark x1="12000" y1="36571" x2="13714" y2="52000"/>
                          <a14:foregroundMark x1="14000" y1="35429" x2="9000" y2="48000"/>
                          <a14:foregroundMark x1="13714" y1="35429" x2="11000" y2="50000"/>
                          <a14:foregroundMark x1="13000" y1="33429" x2="17714" y2="53000"/>
                          <a14:foregroundMark x1="28571" y1="9857" x2="23857" y2="29429"/>
                          <a14:foregroundMark x1="20857" y1="21714" x2="28286" y2="13286"/>
                          <a14:foregroundMark x1="28286" y1="13286" x2="38429" y2="12429"/>
                          <a14:foregroundMark x1="38429" y1="12429" x2="36000" y2="22429"/>
                          <a14:foregroundMark x1="36000" y1="22429" x2="40571" y2="18286"/>
                          <a14:foregroundMark x1="40571" y1="18286" x2="32571" y2="23571"/>
                          <a14:foregroundMark x1="54000" y1="2000" x2="50143" y2="16571"/>
                          <a14:foregroundMark x1="46286" y1="6857" x2="63000" y2="16571"/>
                          <a14:foregroundMark x1="63000" y1="16571" x2="63000" y2="16571"/>
                          <a14:foregroundMark x1="61252" y1="19424" x2="79571" y2="30286"/>
                          <a14:foregroundMark x1="43429" y1="8857" x2="60877" y2="19202"/>
                          <a14:foregroundMark x1="73602" y1="35872" x2="79571" y2="57857"/>
                          <a14:foregroundMark x1="67857" y1="14714" x2="72869" y2="33174"/>
                          <a14:foregroundMark x1="79571" y1="57857" x2="79571" y2="57857"/>
                          <a14:foregroundMark x1="84429" y1="34571" x2="72857" y2="66714"/>
                          <a14:foregroundMark x1="87571" y1="36571" x2="84714" y2="63714"/>
                          <a14:foregroundMark x1="87571" y1="37429" x2="89857" y2="48143"/>
                          <a14:foregroundMark x1="89857" y1="48143" x2="88571" y2="57857"/>
                          <a14:foregroundMark x1="88571" y1="40429" x2="88571" y2="53000"/>
                          <a14:foregroundMark x1="78857" y1="61000" x2="63143" y2="76571"/>
                          <a14:foregroundMark x1="79571" y1="66857" x2="57143" y2="80571"/>
                          <a14:foregroundMark x1="51286" y1="70714" x2="42500" y2="85051"/>
                          <a14:foregroundMark x1="54000" y1="73857" x2="47429" y2="86429"/>
                          <a14:foregroundMark x1="29714" y1="60143" x2="14000" y2="75571"/>
                          <a14:foregroundMark x1="26571" y1="63143" x2="26000" y2="65571"/>
                          <a14:foregroundMark x1="26000" y1="65571" x2="24143" y2="68714"/>
                          <a14:foregroundMark x1="23429" y1="70000" x2="33143" y2="66429"/>
                          <a14:foregroundMark x1="30429" y1="57429" x2="35143" y2="62000"/>
                          <a14:backgroundMark x1="26714" y1="90429" x2="26286" y2="88714"/>
                          <a14:backgroundMark x1="26286" y1="88714" x2="37286" y2="87571"/>
                          <a14:backgroundMark x1="45143" y1="87286" x2="32571" y2="90286"/>
                          <a14:backgroundMark x1="36714" y1="47286" x2="50143" y2="37429"/>
                          <a14:backgroundMark x1="47143" y1="36571" x2="43429" y2="48000"/>
                          <a14:backgroundMark x1="53286" y1="35429" x2="47429" y2="55000"/>
                          <a14:backgroundMark x1="60000" y1="34571" x2="55286" y2="53000"/>
                          <a14:backgroundMark x1="58857" y1="36571" x2="57143" y2="52000"/>
                          <a14:backgroundMark x1="60000" y1="36571" x2="58143" y2="53000"/>
                          <a14:backgroundMark x1="48286" y1="33429" x2="41429" y2="49143"/>
                          <a14:backgroundMark x1="43143" y1="34571" x2="39143" y2="39000"/>
                          <a14:backgroundMark x1="39143" y1="39000" x2="36714" y2="46000"/>
                          <a14:backgroundMark x1="46143" y1="34571" x2="40429" y2="46000"/>
                          <a14:backgroundMark x1="43429" y1="33429" x2="34571" y2="45143"/>
                          <a14:backgroundMark x1="42286" y1="33429" x2="36714" y2="45143"/>
                          <a14:backgroundMark x1="43429" y1="34571" x2="35571" y2="45143"/>
                          <a14:backgroundMark x1="46143" y1="32571" x2="43000" y2="33857"/>
                          <a14:backgroundMark x1="43000" y1="33857" x2="36714" y2="40143"/>
                          <a14:backgroundMark x1="36714" y1="37429" x2="63000" y2="35429"/>
                          <a14:backgroundMark x1="61143" y1="34571" x2="60857" y2="46000"/>
                          <a14:backgroundMark x1="61143" y1="36571" x2="56143" y2="52000"/>
                          <a14:backgroundMark x1="39571" y1="47286" x2="43000" y2="52286"/>
                          <a14:backgroundMark x1="43000" y1="52286" x2="47143" y2="55857"/>
                          <a14:backgroundMark x1="67857" y1="45143" x2="58143" y2="53857"/>
                          <a14:backgroundMark x1="68714" y1="42429" x2="69429" y2="44143"/>
                          <a14:backgroundMark x1="69429" y1="44143" x2="69000" y2="47143"/>
                          <a14:backgroundMark x1="69714" y1="44429" x2="67000" y2="50429"/>
                          <a14:backgroundMark x1="67000" y1="50429" x2="63143" y2="55000"/>
                          <a14:backgroundMark x1="63143" y1="55000" x2="61143" y2="55000"/>
                          <a14:backgroundMark x1="65000" y1="52000" x2="62286" y2="56429"/>
                          <a14:backgroundMark x1="62286" y1="56429" x2="50143" y2="60143"/>
                          <a14:backgroundMark x1="50143" y1="60143" x2="38143" y2="58000"/>
                          <a14:backgroundMark x1="38143" y1="58000" x2="33714" y2="49429"/>
                          <a14:backgroundMark x1="33714" y1="49429" x2="32714" y2="40143"/>
                          <a14:backgroundMark x1="32714" y1="40143" x2="39286" y2="28714"/>
                          <a14:backgroundMark x1="41429" y1="26714" x2="36714" y2="39286"/>
                          <a14:backgroundMark x1="31714" y1="36571" x2="43143" y2="39286"/>
                          <a14:backgroundMark x1="30571" y1="35429" x2="42286" y2="41286"/>
                          <a14:backgroundMark x1="29714" y1="36571" x2="29714" y2="36571"/>
                          <a14:backgroundMark x1="30286" y1="32571" x2="31429" y2="47143"/>
                          <a14:backgroundMark x1="31714" y1="38286" x2="33571" y2="49857"/>
                          <a14:backgroundMark x1="33571" y1="49857" x2="39286" y2="58857"/>
                          <a14:backgroundMark x1="32571" y1="31571" x2="48143" y2="25571"/>
                          <a14:backgroundMark x1="34571" y1="31429" x2="52143" y2="23714"/>
                          <a14:backgroundMark x1="34571" y1="28429" x2="60000" y2="21714"/>
                          <a14:backgroundMark x1="36714" y1="27286" x2="54000" y2="22571"/>
                          <a14:backgroundMark x1="39571" y1="27286" x2="52143" y2="21714"/>
                          <a14:backgroundMark x1="40429" y1="25571" x2="51000" y2="22571"/>
                          <a14:backgroundMark x1="38429" y1="24429" x2="52143" y2="21714"/>
                          <a14:backgroundMark x1="40429" y1="25571" x2="52143" y2="24571"/>
                          <a14:backgroundMark x1="58857" y1="24571" x2="62429" y2="28857"/>
                          <a14:backgroundMark x1="62429" y1="28857" x2="63857" y2="37286"/>
                          <a14:backgroundMark x1="66714" y1="29571" x2="67857" y2="43000"/>
                          <a14:backgroundMark x1="66143" y1="30429" x2="67143" y2="36714"/>
                          <a14:backgroundMark x1="67143" y1="36714" x2="66143" y2="44143"/>
                          <a14:backgroundMark x1="71714" y1="32571" x2="64000" y2="46000"/>
                          <a14:backgroundMark x1="70857" y1="34571" x2="63143" y2="52000"/>
                          <a14:backgroundMark x1="71714" y1="43286" x2="61143" y2="57857"/>
                          <a14:backgroundMark x1="69000" y1="49143" x2="59143" y2="57857"/>
                          <a14:backgroundMark x1="69857" y1="50000" x2="61143" y2="57857"/>
                          <a14:backgroundMark x1="70857" y1="51143" x2="60286" y2="59857"/>
                          <a14:backgroundMark x1="62000" y1="53857" x2="47429" y2="59857"/>
                          <a14:backgroundMark x1="37571" y1="51143" x2="39286" y2="61714"/>
                          <a14:backgroundMark x1="37571" y1="33429" x2="32571" y2="48000"/>
                          <a14:backgroundMark x1="30857" y1="43714" x2="30857" y2="49143"/>
                          <a14:backgroundMark x1="30857" y1="38143" x2="30143" y2="42286"/>
                          <a14:backgroundMark x1="30143" y1="42286" x2="30714" y2="46000"/>
                          <a14:backgroundMark x1="32000" y1="42429" x2="33143" y2="51429"/>
                          <a14:backgroundMark x1="30429" y1="44000" x2="31000" y2="48143"/>
                          <a14:backgroundMark x1="31000" y1="48143" x2="32714" y2="51857"/>
                          <a14:backgroundMark x1="30429" y1="44429" x2="31286" y2="49571"/>
                          <a14:backgroundMark x1="31286" y1="49571" x2="33857" y2="54143"/>
                          <a14:backgroundMark x1="30000" y1="42143" x2="30714" y2="47429"/>
                          <a14:backgroundMark x1="30714" y1="47429" x2="32429" y2="51429"/>
                          <a14:backgroundMark x1="38286" y1="56571" x2="40000" y2="59429"/>
                          <a14:backgroundMark x1="40000" y1="59429" x2="44143" y2="60857"/>
                          <a14:backgroundMark x1="41857" y1="59000" x2="42571" y2="60857"/>
                          <a14:backgroundMark x1="42571" y1="60857" x2="44571" y2="62000"/>
                          <a14:backgroundMark x1="47714" y1="59286" x2="46286" y2="63143"/>
                          <a14:backgroundMark x1="57571" y1="59429" x2="48857" y2="62000"/>
                          <a14:backgroundMark x1="59857" y1="59000" x2="50571" y2="61714"/>
                          <a14:backgroundMark x1="63857" y1="57286" x2="54000" y2="61714"/>
                          <a14:backgroundMark x1="65143" y1="56571" x2="53286" y2="62000"/>
                          <a14:backgroundMark x1="61143" y1="59286" x2="50857" y2="63143"/>
                          <a14:backgroundMark x1="61000" y1="59429" x2="54429" y2="61714"/>
                          <a14:backgroundMark x1="59143" y1="60000" x2="58143" y2="61286"/>
                          <a14:backgroundMark x1="58143" y1="61286" x2="56000" y2="62429"/>
                          <a14:backgroundMark x1="63857" y1="56571" x2="58286" y2="61286"/>
                          <a14:backgroundMark x1="63857" y1="57714" x2="60714" y2="60000"/>
                          <a14:backgroundMark x1="63143" y1="57714" x2="60286" y2="60000"/>
                          <a14:backgroundMark x1="33143" y1="51857" x2="34286" y2="55000"/>
                          <a14:backgroundMark x1="34286" y1="55000" x2="37000" y2="58143"/>
                          <a14:backgroundMark x1="31714" y1="45571" x2="33571" y2="53000"/>
                          <a14:backgroundMark x1="30857" y1="46000" x2="30857" y2="49143"/>
                          <a14:backgroundMark x1="30857" y1="43714" x2="28571" y2="48714"/>
                          <a14:backgroundMark x1="33857" y1="49143" x2="30857" y2="51857"/>
                          <a14:backgroundMark x1="38286" y1="53714" x2="36286" y2="58143"/>
                          <a14:backgroundMark x1="41857" y1="58857" x2="40714" y2="6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1428" r="8781" b="16134"/>
            <a:stretch/>
          </p:blipFill>
          <p:spPr>
            <a:xfrm>
              <a:off x="-16161533" y="-9408174"/>
              <a:ext cx="27962078" cy="27962078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46861F-6A18-494A-DD60-7E48B324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" t="1912" r="6666" b="15642"/>
            <a:stretch/>
          </p:blipFill>
          <p:spPr>
            <a:xfrm>
              <a:off x="-5832017" y="-1787858"/>
              <a:ext cx="10251520" cy="9792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9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1101</Words>
  <Application>Microsoft Office PowerPoint</Application>
  <PresentationFormat>와이드스크린</PresentationFormat>
  <Paragraphs>197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176</cp:revision>
  <cp:lastPrinted>2025-01-14T11:10:08Z</cp:lastPrinted>
  <dcterms:created xsi:type="dcterms:W3CDTF">2025-01-08T09:31:21Z</dcterms:created>
  <dcterms:modified xsi:type="dcterms:W3CDTF">2025-01-24T12:28:19Z</dcterms:modified>
</cp:coreProperties>
</file>